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302" r:id="rId4"/>
    <p:sldId id="259" r:id="rId5"/>
    <p:sldId id="306" r:id="rId6"/>
    <p:sldId id="310" r:id="rId7"/>
  </p:sldIdLst>
  <p:sldSz cx="9144000" cy="6858000" type="screen4x3"/>
  <p:notesSz cx="7010400" cy="92964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3778"/>
    <a:srgbClr val="2F4776"/>
    <a:srgbClr val="323297"/>
    <a:srgbClr val="46A72F"/>
    <a:srgbClr val="116F3C"/>
    <a:srgbClr val="323295"/>
    <a:srgbClr val="323296"/>
    <a:srgbClr val="BE308F"/>
    <a:srgbClr val="29A3A0"/>
    <a:srgbClr val="2B82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956" autoAdjust="0"/>
  </p:normalViewPr>
  <p:slideViewPr>
    <p:cSldViewPr>
      <p:cViewPr varScale="1">
        <p:scale>
          <a:sx n="77" d="100"/>
          <a:sy n="77" d="100"/>
        </p:scale>
        <p:origin x="16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F0933ED-22BE-46C4-BCAB-4E9D4B0F7776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0D53782-2C07-4BEB-A8BE-9115214D91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24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1851BF-B003-459A-8DF1-F07A18E6D9CA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9BE4852-1B33-41CC-8238-B868BEBE2F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893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E4852-1B33-41CC-8238-B868BEBE2F2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709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2)</a:t>
            </a:r>
            <a:r>
              <a:rPr lang="en-US" baseline="0" dirty="0" smtClean="0"/>
              <a:t> I’m told…but over time updates were made without the help of this grant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E4852-1B33-41CC-8238-B868BEBE2F2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94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51186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 defTabSz="951186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 defTabSz="951186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 defTabSz="951186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 defTabSz="951186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defTabSz="951186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defTabSz="951186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defTabSz="951186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defTabSz="951186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 dirty="0">
                <a:latin typeface="Times New Roman" panose="02020603050405020304" pitchFamily="18" charset="0"/>
              </a:rPr>
              <a:t>January 2003</a:t>
            </a:r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186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 defTabSz="951186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 defTabSz="951186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 defTabSz="951186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 defTabSz="951186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defTabSz="951186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defTabSz="951186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defTabSz="951186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defTabSz="951186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D1CB09-4270-4D10-9C2C-842F104FA4AF}" type="slidenum">
              <a:rPr lang="en-US" altLang="en-US" b="0">
                <a:latin typeface="Times New Roman" panose="02020603050405020304" pitchFamily="18" charset="0"/>
              </a:rPr>
              <a:pPr/>
              <a:t>3</a:t>
            </a:fld>
            <a:endParaRPr lang="en-US" altLang="en-US" b="0" dirty="0">
              <a:latin typeface="Times New Roman" panose="02020603050405020304" pitchFamily="18" charset="0"/>
            </a:endParaRPr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5817" y="4490032"/>
            <a:ext cx="5653758" cy="4252781"/>
          </a:xfrm>
          <a:noFill/>
        </p:spPr>
        <p:txBody>
          <a:bodyPr/>
          <a:lstStyle/>
          <a:p>
            <a:r>
              <a:rPr lang="en-US" altLang="en-US" dirty="0" smtClean="0"/>
              <a:t>When</a:t>
            </a:r>
            <a:r>
              <a:rPr lang="en-US" altLang="en-US" baseline="0" dirty="0" smtClean="0"/>
              <a:t> not selected, grant reviewers go over the details of your application and the points you got/missed.</a:t>
            </a:r>
            <a:endParaRPr lang="en-US" altLang="en-US" dirty="0" smtClean="0"/>
          </a:p>
          <a:p>
            <a:r>
              <a:rPr lang="en-US" altLang="en-US" dirty="0" smtClean="0"/>
              <a:t>1</a:t>
            </a:r>
            <a:r>
              <a:rPr lang="en-US" altLang="en-US" dirty="0" smtClean="0"/>
              <a:t>)</a:t>
            </a:r>
            <a:r>
              <a:rPr lang="en-US" altLang="en-US" baseline="0" dirty="0" smtClean="0"/>
              <a:t> Particularly strong with goal of the proposal aligning with the EN grant priorities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1163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1) We had people start working</a:t>
            </a:r>
            <a:r>
              <a:rPr lang="en-US" baseline="0" dirty="0" smtClean="0"/>
              <a:t> on the grant proposal as soon as possible and spent a lot more time checking over the sections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2) We made sure other grants were being managed properly so we wouldn’t get dinged on those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E4852-1B33-41CC-8238-B868BEBE2F2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203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1) Outdated,</a:t>
            </a:r>
            <a:r>
              <a:rPr lang="en-US" baseline="0" dirty="0" smtClean="0"/>
              <a:t> but a good starting point.  We started with states using a similar version to ours.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E4852-1B33-41CC-8238-B868BEBE2F2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946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 smtClean="0"/>
              <a:t>Identify functional needs, test, input on visuals, etc.</a:t>
            </a:r>
          </a:p>
          <a:p>
            <a:pPr marL="228600" indent="-228600">
              <a:buAutoNum type="arabicParenR"/>
            </a:pPr>
            <a:r>
              <a:rPr lang="en-US" dirty="0" smtClean="0"/>
              <a:t>Data</a:t>
            </a:r>
            <a:r>
              <a:rPr lang="en-US" baseline="0" dirty="0" smtClean="0"/>
              <a:t> Mart will hopefully just be a short-term fix to keep DWW going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States have not met yet to determine the focus of the front-end updates, some possibilities could be…</a:t>
            </a:r>
          </a:p>
          <a:p>
            <a:pPr marL="228600" indent="-228600">
              <a:buAutoNum type="arabicParenR"/>
            </a:pPr>
            <a:r>
              <a:rPr lang="en-US" dirty="0" smtClean="0"/>
              <a:t>Limit</a:t>
            </a:r>
            <a:r>
              <a:rPr lang="en-US" baseline="0" dirty="0" smtClean="0"/>
              <a:t> # partner states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E4852-1B33-41CC-8238-B868BEBE2F2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450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26A3916-34D4-41FF-8826-DA4C62ACB247}" type="datetimeFigureOut">
              <a:rPr lang="en-US"/>
              <a:pPr>
                <a:defRPr/>
              </a:pPr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F891E45-3F88-46A9-BEDD-7018CD83F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14601"/>
            <a:ext cx="8229600" cy="3611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14D8BE4-0978-4286-81CA-9FC285F0855F}" type="datetimeFigureOut">
              <a:rPr lang="en-US"/>
              <a:pPr>
                <a:defRPr/>
              </a:pPr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57FBB65-9361-42A2-81B7-3D0B8C766F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7401"/>
            <a:ext cx="2057400" cy="406876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7401"/>
            <a:ext cx="6019800" cy="4068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C7AA8F6-CD9A-4074-8539-2BE17E179B6C}" type="datetimeFigureOut">
              <a:rPr lang="en-US"/>
              <a:pPr>
                <a:defRPr/>
              </a:pPr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F1AB8CA-A3FE-41CF-AB40-3728C7BC61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1"/>
            <a:ext cx="8229600" cy="3611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4A8588B-432E-4A24-80AF-A03F9A90DE79}" type="datetimeFigureOut">
              <a:rPr lang="en-US"/>
              <a:pPr>
                <a:defRPr/>
              </a:pPr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E312218-31B5-4E01-9C53-B68D4BAAC5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F7DE4FC-32D3-4EFC-A8F8-20D61C241956}" type="datetimeFigureOut">
              <a:rPr lang="en-US"/>
              <a:pPr>
                <a:defRPr/>
              </a:pPr>
              <a:t>6/28/2018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AA24547-E8C8-4486-A361-290BDA8FE1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14601"/>
            <a:ext cx="4038600" cy="3611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1"/>
            <a:ext cx="4038600" cy="3611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1B59149-C48A-4A68-BA99-E0E017676F1E}" type="datetimeFigureOut">
              <a:rPr lang="en-US"/>
              <a:pPr>
                <a:defRPr/>
              </a:pPr>
              <a:t>6/28/2018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95C9CF-5445-45B9-91F5-C507340513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38400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99816"/>
            <a:ext cx="4040188" cy="302634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2" y="2438400"/>
            <a:ext cx="4041775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099816"/>
            <a:ext cx="4041775" cy="302634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FC4388E-395E-476C-BCD5-BA255A812FA7}" type="datetimeFigureOut">
              <a:rPr lang="en-US"/>
              <a:pPr>
                <a:defRPr/>
              </a:pPr>
              <a:t>6/28/2018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E69EB2E-2264-4794-B5E5-8F9E05513E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0063D67-BC11-443D-A409-5B41B87B4510}" type="datetimeFigureOut">
              <a:rPr lang="en-US"/>
              <a:pPr>
                <a:defRPr/>
              </a:pPr>
              <a:t>6/28/2018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6AF5C8A-04DD-4A51-AC1E-72BFCE916E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22FFC54-011A-4B41-8D2A-8C20FFD38A47}" type="datetimeFigureOut">
              <a:rPr lang="en-US"/>
              <a:pPr>
                <a:defRPr/>
              </a:pPr>
              <a:t>6/28/2018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80BFA8E-47E8-47CF-91D7-5ADEC8B5AE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341120"/>
            <a:ext cx="3008313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44169"/>
            <a:ext cx="5111750" cy="478199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514601"/>
            <a:ext cx="3008313" cy="3611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8B4D56-14F9-48C5-BF8A-A86A7CF1E7DE}" type="datetimeFigureOut">
              <a:rPr lang="en-US"/>
              <a:pPr>
                <a:defRPr/>
              </a:pPr>
              <a:t>6/28/2018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3326780-DE39-4BBE-AF7E-51F015765B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401"/>
            <a:ext cx="5486400" cy="3432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1C06D0A-6B0F-4D27-AB7A-C020192A5B1D}" type="datetimeFigureOut">
              <a:rPr lang="en-US"/>
              <a:pPr>
                <a:defRPr/>
              </a:pPr>
              <a:t>6/28/2018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13A490A-CAB5-490E-801A-D7C53DE4DF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DEM PPT_2013-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28600" y="152400"/>
            <a:ext cx="8686800" cy="9294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6"/>
            <a:ext cx="8077200" cy="2136774"/>
          </a:xfrm>
        </p:spPr>
        <p:txBody>
          <a:bodyPr/>
          <a:lstStyle/>
          <a:p>
            <a:r>
              <a:rPr lang="en-US" dirty="0" smtClean="0"/>
              <a:t>Exchange Network (EN) Grant</a:t>
            </a:r>
            <a:r>
              <a:rPr lang="en-US" dirty="0"/>
              <a:t>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Drinking Water Watch (DWW) Modernization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495800"/>
            <a:ext cx="6934200" cy="1752600"/>
          </a:xfrm>
        </p:spPr>
        <p:txBody>
          <a:bodyPr/>
          <a:lstStyle/>
          <a:p>
            <a:r>
              <a:rPr lang="en-US" dirty="0" smtClean="0"/>
              <a:t>Data Management Users Conference</a:t>
            </a:r>
          </a:p>
          <a:p>
            <a:r>
              <a:rPr lang="en-US" sz="3100" dirty="0" smtClean="0"/>
              <a:t>July 11, 2018</a:t>
            </a:r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Drinking Water Watch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09825"/>
            <a:ext cx="8229600" cy="3611563"/>
          </a:xfrm>
        </p:spPr>
        <p:txBody>
          <a:bodyPr/>
          <a:lstStyle/>
          <a:p>
            <a:r>
              <a:rPr lang="en-US" dirty="0" smtClean="0"/>
              <a:t>Indiana has been using DWW since 2003</a:t>
            </a:r>
          </a:p>
          <a:p>
            <a:r>
              <a:rPr lang="en-US" dirty="0" smtClean="0"/>
              <a:t>Initially developed through EN grant</a:t>
            </a:r>
          </a:p>
          <a:p>
            <a:r>
              <a:rPr lang="en-US" dirty="0" smtClean="0"/>
              <a:t>It was designed to make our Drinking Water data available to the public</a:t>
            </a:r>
          </a:p>
          <a:p>
            <a:r>
              <a:rPr lang="en-US" dirty="0" smtClean="0"/>
              <a:t>With Prime – need to modernize back-end structure as well as front-end</a:t>
            </a:r>
          </a:p>
        </p:txBody>
      </p:sp>
    </p:spTree>
    <p:extLst>
      <p:ext uri="{BB962C8B-B14F-4D97-AF65-F5344CB8AC3E}">
        <p14:creationId xmlns:p14="http://schemas.microsoft.com/office/powerpoint/2010/main" val="249851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47869" y="1066800"/>
            <a:ext cx="8229600" cy="1447800"/>
          </a:xfrm>
        </p:spPr>
        <p:txBody>
          <a:bodyPr/>
          <a:lstStyle/>
          <a:p>
            <a:r>
              <a:rPr lang="en-US" altLang="en-US" dirty="0" smtClean="0"/>
              <a:t>Previous EN Grant Cycle - Unsuccessful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895600"/>
            <a:ext cx="8610600" cy="3491071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n-US" altLang="en-US" dirty="0"/>
              <a:t>Full points on nearly all sections</a:t>
            </a:r>
          </a:p>
          <a:p>
            <a:pPr>
              <a:spcAft>
                <a:spcPct val="20000"/>
              </a:spcAft>
            </a:pPr>
            <a:r>
              <a:rPr lang="en-US" altLang="en-US" dirty="0" smtClean="0"/>
              <a:t>Staff turnover – proposal was rushed and failed to include the section outlining roles</a:t>
            </a:r>
          </a:p>
          <a:p>
            <a:pPr>
              <a:spcAft>
                <a:spcPct val="20000"/>
              </a:spcAft>
            </a:pPr>
            <a:r>
              <a:rPr lang="en-US" altLang="en-US" dirty="0" smtClean="0"/>
              <a:t>Poor reporting on other grants</a:t>
            </a:r>
          </a:p>
        </p:txBody>
      </p:sp>
    </p:spTree>
    <p:extLst>
      <p:ext uri="{BB962C8B-B14F-4D97-AF65-F5344CB8AC3E}">
        <p14:creationId xmlns:p14="http://schemas.microsoft.com/office/powerpoint/2010/main" val="304171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7862"/>
            <a:ext cx="8229600" cy="1143000"/>
          </a:xfrm>
        </p:spPr>
        <p:txBody>
          <a:bodyPr/>
          <a:lstStyle/>
          <a:p>
            <a:r>
              <a:rPr lang="en-US" dirty="0" smtClean="0"/>
              <a:t>DWW EN Grant – Take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7239000" cy="3611563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US" dirty="0" smtClean="0"/>
              <a:t>More time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Check on other grants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Attended EN grant webinars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Make it a multi-state grant</a:t>
            </a:r>
          </a:p>
        </p:txBody>
      </p:sp>
    </p:spTree>
    <p:extLst>
      <p:ext uri="{BB962C8B-B14F-4D97-AF65-F5344CB8AC3E}">
        <p14:creationId xmlns:p14="http://schemas.microsoft.com/office/powerpoint/2010/main" val="798202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6962"/>
            <a:ext cx="8229600" cy="655638"/>
          </a:xfrm>
        </p:spPr>
        <p:txBody>
          <a:bodyPr/>
          <a:lstStyle/>
          <a:p>
            <a:r>
              <a:rPr lang="en-US" dirty="0" smtClean="0"/>
              <a:t>Gathering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800600"/>
          </a:xfrm>
        </p:spPr>
        <p:txBody>
          <a:bodyPr/>
          <a:lstStyle/>
          <a:p>
            <a:pPr>
              <a:lnSpc>
                <a:spcPts val="3800"/>
              </a:lnSpc>
            </a:pPr>
            <a:r>
              <a:rPr lang="en-US" dirty="0" smtClean="0"/>
              <a:t>Used list of DWW users on ASDWA’s website</a:t>
            </a:r>
          </a:p>
          <a:p>
            <a:r>
              <a:rPr lang="en-US" dirty="0" smtClean="0"/>
              <a:t>Some states’ data managers were on board, but upper management said no</a:t>
            </a:r>
          </a:p>
          <a:p>
            <a:r>
              <a:rPr lang="en-US" dirty="0" smtClean="0"/>
              <a:t>4 States </a:t>
            </a:r>
          </a:p>
          <a:p>
            <a:pPr lvl="1"/>
            <a:r>
              <a:rPr lang="en-US" dirty="0" smtClean="0"/>
              <a:t>Indiana</a:t>
            </a:r>
          </a:p>
          <a:p>
            <a:pPr lvl="1"/>
            <a:r>
              <a:rPr lang="en-US" dirty="0" smtClean="0"/>
              <a:t>Louisiana</a:t>
            </a:r>
          </a:p>
          <a:p>
            <a:pPr lvl="1"/>
            <a:r>
              <a:rPr lang="en-US" dirty="0" smtClean="0"/>
              <a:t>New Mexico</a:t>
            </a:r>
          </a:p>
          <a:p>
            <a:pPr lvl="1"/>
            <a:r>
              <a:rPr lang="en-US" dirty="0" smtClean="0"/>
              <a:t>North Dakota </a:t>
            </a:r>
          </a:p>
        </p:txBody>
      </p:sp>
    </p:spTree>
    <p:extLst>
      <p:ext uri="{BB962C8B-B14F-4D97-AF65-F5344CB8AC3E}">
        <p14:creationId xmlns:p14="http://schemas.microsoft.com/office/powerpoint/2010/main" val="314321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112837"/>
            <a:ext cx="8763000" cy="609600"/>
          </a:xfrm>
        </p:spPr>
        <p:txBody>
          <a:bodyPr/>
          <a:lstStyle/>
          <a:p>
            <a:r>
              <a:rPr lang="en-US" dirty="0" smtClean="0"/>
              <a:t>Grant Proposal: Modernize DWW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905000"/>
            <a:ext cx="8001000" cy="4572000"/>
          </a:xfrm>
        </p:spPr>
        <p:txBody>
          <a:bodyPr/>
          <a:lstStyle/>
          <a:p>
            <a:r>
              <a:rPr lang="en-US" sz="2800" dirty="0" smtClean="0"/>
              <a:t>Indiana taking lead – other state involvement up to those states</a:t>
            </a:r>
          </a:p>
          <a:p>
            <a:r>
              <a:rPr lang="en-US" sz="2800" dirty="0" smtClean="0"/>
              <a:t>Modernized DWW back-end to use Prime web services/APIs</a:t>
            </a:r>
          </a:p>
          <a:p>
            <a:r>
              <a:rPr lang="en-US" sz="2800" dirty="0" smtClean="0"/>
              <a:t>Modernize DWW front-end</a:t>
            </a:r>
          </a:p>
          <a:p>
            <a:pPr lvl="1"/>
            <a:r>
              <a:rPr lang="en-US" sz="2400" dirty="0" smtClean="0"/>
              <a:t>More reporting capabilities (FOIA)</a:t>
            </a:r>
          </a:p>
          <a:p>
            <a:pPr lvl="1"/>
            <a:r>
              <a:rPr lang="en-US" sz="2400" dirty="0" smtClean="0"/>
              <a:t>Internal &amp; external versions</a:t>
            </a:r>
          </a:p>
          <a:p>
            <a:pPr lvl="1"/>
            <a:r>
              <a:rPr lang="en-US" sz="2400" dirty="0" smtClean="0"/>
              <a:t>Mobile-friendly</a:t>
            </a:r>
          </a:p>
          <a:p>
            <a:r>
              <a:rPr lang="en-US" sz="2800" dirty="0" smtClean="0"/>
              <a:t>Deployment of new DWW into each partner state’s environment</a:t>
            </a:r>
          </a:p>
        </p:txBody>
      </p:sp>
    </p:spTree>
    <p:extLst>
      <p:ext uri="{BB962C8B-B14F-4D97-AF65-F5344CB8AC3E}">
        <p14:creationId xmlns:p14="http://schemas.microsoft.com/office/powerpoint/2010/main" val="7503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/object&gt;&lt;/object&gt;&lt;/database&gt;"/>
</p:tagLst>
</file>

<file path=ppt/theme/theme1.xml><?xml version="1.0" encoding="utf-8"?>
<a:theme xmlns:a="http://schemas.openxmlformats.org/drawingml/2006/main" name="idem_state_that_works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dem_state_that_works_template [Read-Only]" id="{4F6B00A4-5D27-4F1F-AF13-6BFA02CE359B}" vid="{5873E395-C4AF-4776-A1A2-2F695A217F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idem_state_that_works_template</Template>
  <TotalTime>2076</TotalTime>
  <Words>355</Words>
  <Application>Microsoft Office PowerPoint</Application>
  <PresentationFormat>On-screen Show (4:3)</PresentationFormat>
  <Paragraphs>50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idem_state_that_works_template</vt:lpstr>
      <vt:lpstr>Exchange Network (EN) Grant:  Drinking Water Watch (DWW) Modernization</vt:lpstr>
      <vt:lpstr>Drinking Water Watch</vt:lpstr>
      <vt:lpstr>Previous EN Grant Cycle - Unsuccessful</vt:lpstr>
      <vt:lpstr>DWW EN Grant – Take 2</vt:lpstr>
      <vt:lpstr>Gathering States</vt:lpstr>
      <vt:lpstr>Grant Proposal: Modernize DWW</vt:lpstr>
    </vt:vector>
  </TitlesOfParts>
  <Company>State of Indiana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Drinking Water Testing –  Then, Now, and the Future</dc:title>
  <dc:creator>JONES, STACY</dc:creator>
  <cp:lastModifiedBy>Pierson, Sara</cp:lastModifiedBy>
  <cp:revision>176</cp:revision>
  <cp:lastPrinted>2018-02-09T14:21:57Z</cp:lastPrinted>
  <dcterms:created xsi:type="dcterms:W3CDTF">2018-01-12T14:01:05Z</dcterms:created>
  <dcterms:modified xsi:type="dcterms:W3CDTF">2018-06-28T14:08:47Z</dcterms:modified>
</cp:coreProperties>
</file>