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B3BB"/>
    <a:srgbClr val="2E75B6"/>
    <a:srgbClr val="43503B"/>
    <a:srgbClr val="9ED5E6"/>
    <a:srgbClr val="B4A471"/>
    <a:srgbClr val="53B7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05" autoAdjust="0"/>
    <p:restoredTop sz="84959" autoAdjust="0"/>
  </p:normalViewPr>
  <p:slideViewPr>
    <p:cSldViewPr>
      <p:cViewPr varScale="1">
        <p:scale>
          <a:sx n="98" d="100"/>
          <a:sy n="98" d="100"/>
        </p:scale>
        <p:origin x="96" y="240"/>
      </p:cViewPr>
      <p:guideLst/>
    </p:cSldViewPr>
  </p:slideViewPr>
  <p:outlineViewPr>
    <p:cViewPr>
      <p:scale>
        <a:sx n="33" d="100"/>
        <a:sy n="33" d="100"/>
      </p:scale>
      <p:origin x="0" y="-404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285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2ADEA-7ADE-49B7-86B5-0773F9A0BA4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56A41E-F87D-4B71-B2F5-9C4EE6C08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436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8"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1703386"/>
            <a:ext cx="8686800" cy="2286001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7200">
                <a:ln>
                  <a:noFill/>
                </a:ln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Add 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42455" y="4092575"/>
            <a:ext cx="8686800" cy="2057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600">
                <a:ln>
                  <a:noFill/>
                </a:ln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Name / Division / Date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356351"/>
            <a:ext cx="45720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reeform 14">
            <a:extLst>
              <a:ext uri="{FF2B5EF4-FFF2-40B4-BE49-F238E27FC236}">
                <a16:creationId xmlns:a16="http://schemas.microsoft.com/office/drawing/2014/main" id="{72C52181-6425-4D6D-A86B-617529917815}"/>
              </a:ext>
            </a:extLst>
          </p:cNvPr>
          <p:cNvSpPr/>
          <p:nvPr userDrawn="1"/>
        </p:nvSpPr>
        <p:spPr>
          <a:xfrm>
            <a:off x="914400" y="0"/>
            <a:ext cx="935038" cy="1536701"/>
          </a:xfrm>
          <a:custGeom>
            <a:avLst/>
            <a:gdLst>
              <a:gd name="connsiteX0" fmla="*/ 0 w 862148"/>
              <a:gd name="connsiteY0" fmla="*/ 0 h 1489165"/>
              <a:gd name="connsiteX1" fmla="*/ 0 w 862148"/>
              <a:gd name="connsiteY1" fmla="*/ 1463040 h 1489165"/>
              <a:gd name="connsiteX2" fmla="*/ 435428 w 862148"/>
              <a:gd name="connsiteY2" fmla="*/ 1323703 h 1489165"/>
              <a:gd name="connsiteX3" fmla="*/ 862148 w 862148"/>
              <a:gd name="connsiteY3" fmla="*/ 1489165 h 1489165"/>
              <a:gd name="connsiteX4" fmla="*/ 862148 w 862148"/>
              <a:gd name="connsiteY4" fmla="*/ 0 h 1489165"/>
              <a:gd name="connsiteX5" fmla="*/ 0 w 862148"/>
              <a:gd name="connsiteY5" fmla="*/ 0 h 1489165"/>
              <a:gd name="connsiteX0" fmla="*/ 0 w 862148"/>
              <a:gd name="connsiteY0" fmla="*/ 0 h 1466726"/>
              <a:gd name="connsiteX1" fmla="*/ 0 w 862148"/>
              <a:gd name="connsiteY1" fmla="*/ 1463040 h 1466726"/>
              <a:gd name="connsiteX2" fmla="*/ 435428 w 862148"/>
              <a:gd name="connsiteY2" fmla="*/ 1323703 h 1466726"/>
              <a:gd name="connsiteX3" fmla="*/ 856538 w 862148"/>
              <a:gd name="connsiteY3" fmla="*/ 1466726 h 1466726"/>
              <a:gd name="connsiteX4" fmla="*/ 862148 w 862148"/>
              <a:gd name="connsiteY4" fmla="*/ 0 h 1466726"/>
              <a:gd name="connsiteX5" fmla="*/ 0 w 862148"/>
              <a:gd name="connsiteY5" fmla="*/ 0 h 1466726"/>
              <a:gd name="connsiteX0" fmla="*/ 0 w 862148"/>
              <a:gd name="connsiteY0" fmla="*/ 0 h 1466726"/>
              <a:gd name="connsiteX1" fmla="*/ 0 w 862148"/>
              <a:gd name="connsiteY1" fmla="*/ 1463040 h 1466726"/>
              <a:gd name="connsiteX2" fmla="*/ 441037 w 862148"/>
              <a:gd name="connsiteY2" fmla="*/ 1374191 h 1466726"/>
              <a:gd name="connsiteX3" fmla="*/ 856538 w 862148"/>
              <a:gd name="connsiteY3" fmla="*/ 1466726 h 1466726"/>
              <a:gd name="connsiteX4" fmla="*/ 862148 w 862148"/>
              <a:gd name="connsiteY4" fmla="*/ 0 h 1466726"/>
              <a:gd name="connsiteX5" fmla="*/ 0 w 862148"/>
              <a:gd name="connsiteY5" fmla="*/ 0 h 1466726"/>
              <a:gd name="connsiteX0" fmla="*/ 0 w 862148"/>
              <a:gd name="connsiteY0" fmla="*/ 0 h 1536751"/>
              <a:gd name="connsiteX1" fmla="*/ 0 w 862148"/>
              <a:gd name="connsiteY1" fmla="*/ 1463040 h 1536751"/>
              <a:gd name="connsiteX2" fmla="*/ 431666 w 862148"/>
              <a:gd name="connsiteY2" fmla="*/ 1536751 h 1536751"/>
              <a:gd name="connsiteX3" fmla="*/ 856538 w 862148"/>
              <a:gd name="connsiteY3" fmla="*/ 1466726 h 1536751"/>
              <a:gd name="connsiteX4" fmla="*/ 862148 w 862148"/>
              <a:gd name="connsiteY4" fmla="*/ 0 h 1536751"/>
              <a:gd name="connsiteX5" fmla="*/ 0 w 862148"/>
              <a:gd name="connsiteY5" fmla="*/ 0 h 153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2148" h="1536751">
                <a:moveTo>
                  <a:pt x="0" y="0"/>
                </a:moveTo>
                <a:lnTo>
                  <a:pt x="0" y="1463040"/>
                </a:lnTo>
                <a:lnTo>
                  <a:pt x="431666" y="1536751"/>
                </a:lnTo>
                <a:lnTo>
                  <a:pt x="856538" y="1466726"/>
                </a:lnTo>
                <a:lnTo>
                  <a:pt x="862148" y="0"/>
                </a:lnTo>
                <a:lnTo>
                  <a:pt x="0" y="0"/>
                </a:lnTo>
                <a:close/>
              </a:path>
            </a:pathLst>
          </a:custGeom>
          <a:solidFill>
            <a:srgbClr val="4350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E09C2C3-1778-49FF-8ED9-6F388C0333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023" y="457200"/>
            <a:ext cx="101379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04996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3208065-6A17-48A2-A83C-71BA4C68E7B1}"/>
              </a:ext>
            </a:extLst>
          </p:cNvPr>
          <p:cNvSpPr txBox="1"/>
          <p:nvPr userDrawn="1"/>
        </p:nvSpPr>
        <p:spPr>
          <a:xfrm>
            <a:off x="6858000" y="6356350"/>
            <a:ext cx="2057400" cy="36512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fld id="{C0D148B1-2D98-45E8-A7D2-E88121981E67}" type="slidenum">
              <a:rPr lang="en-US" sz="1800" smtClean="0">
                <a:solidFill>
                  <a:srgbClr val="43503B"/>
                </a:solidFill>
              </a:rPr>
              <a:pPr algn="r"/>
              <a:t>‹#›</a:t>
            </a:fld>
            <a:r>
              <a:rPr lang="en-US" sz="1800" dirty="0">
                <a:solidFill>
                  <a:srgbClr val="43503B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9608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7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819B2E49-D4EC-4D52-92D0-93AFD56FA2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Florida Area-Wide Optimization  Program (AWOP)</a:t>
            </a:r>
          </a:p>
        </p:txBody>
      </p:sp>
      <p:sp>
        <p:nvSpPr>
          <p:cNvPr id="23" name="Subtitle 22">
            <a:extLst>
              <a:ext uri="{FF2B5EF4-FFF2-40B4-BE49-F238E27FC236}">
                <a16:creationId xmlns:a16="http://schemas.microsoft.com/office/drawing/2014/main" id="{F8ED8289-E6B5-46D7-85D5-8583A676A3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National Meeting</a:t>
            </a:r>
          </a:p>
          <a:p>
            <a:r>
              <a:rPr lang="en-US" dirty="0"/>
              <a:t>Cincinnati, OH</a:t>
            </a:r>
          </a:p>
          <a:p>
            <a:r>
              <a:rPr lang="en-US" dirty="0"/>
              <a:t>August 5 – 7, 2019</a:t>
            </a:r>
          </a:p>
        </p:txBody>
      </p:sp>
    </p:spTree>
    <p:extLst>
      <p:ext uri="{BB962C8B-B14F-4D97-AF65-F5344CB8AC3E}">
        <p14:creationId xmlns:p14="http://schemas.microsoft.com/office/powerpoint/2010/main" val="2332804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DEP Refreshed">
      <a:majorFont>
        <a:latin typeface="League Gothic"/>
        <a:ea typeface=""/>
        <a:cs typeface=""/>
      </a:majorFont>
      <a:minorFont>
        <a:latin typeface="League Goth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_Refreshed_Logo_version4 [Read-Only]" id="{77629649-F2CC-455D-9C44-B54F921D058A}" vid="{EBD03CF1-FB44-486E-A552-C78CB414B0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0ACF44DD843F4B942F5D8982D0CBC9" ma:contentTypeVersion="12" ma:contentTypeDescription="Create a new document." ma:contentTypeScope="" ma:versionID="5b2bd209ff4823ffb27fe6a09bace228">
  <xsd:schema xmlns:xsd="http://www.w3.org/2001/XMLSchema" xmlns:xs="http://www.w3.org/2001/XMLSchema" xmlns:p="http://schemas.microsoft.com/office/2006/metadata/properties" xmlns:ns2="43aa5029-632d-4f3d-8c32-7cc88cd5415b" xmlns:ns3="f50b8e66-415b-4c37-945f-b7186ade6346" targetNamespace="http://schemas.microsoft.com/office/2006/metadata/properties" ma:root="true" ma:fieldsID="9f1a88792b3c04ddecf95b90635574a2" ns2:_="" ns3:_="">
    <xsd:import namespace="43aa5029-632d-4f3d-8c32-7cc88cd5415b"/>
    <xsd:import namespace="f50b8e66-415b-4c37-945f-b7186ade63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aa5029-632d-4f3d-8c32-7cc88cd541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0b8e66-415b-4c37-945f-b7186ade634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839846-C0E5-4472-8A51-A08F54101D73}"/>
</file>

<file path=customXml/itemProps2.xml><?xml version="1.0" encoding="utf-8"?>
<ds:datastoreItem xmlns:ds="http://schemas.openxmlformats.org/officeDocument/2006/customXml" ds:itemID="{3E50C77A-177C-46B7-A3F0-1A1B3F78D874}"/>
</file>

<file path=customXml/itemProps3.xml><?xml version="1.0" encoding="utf-8"?>
<ds:datastoreItem xmlns:ds="http://schemas.openxmlformats.org/officeDocument/2006/customXml" ds:itemID="{8B194CC3-459B-4CAF-9EC9-ECFC6A114A38}"/>
</file>

<file path=docProps/app.xml><?xml version="1.0" encoding="utf-8"?>
<Properties xmlns="http://schemas.openxmlformats.org/officeDocument/2006/extended-properties" xmlns:vt="http://schemas.openxmlformats.org/officeDocument/2006/docPropsVTypes">
  <Template>DEP_Refreshed_Logo_version4</Template>
  <TotalTime>2191</TotalTime>
  <Words>18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League Gothic</vt:lpstr>
      <vt:lpstr>Office Theme</vt:lpstr>
      <vt:lpstr>Florida Area-Wide Optimization  Program (AWOP)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Deegan, Evie</dc:creator>
  <cp:lastModifiedBy>Froneberger, Dale</cp:lastModifiedBy>
  <cp:revision>59</cp:revision>
  <dcterms:created xsi:type="dcterms:W3CDTF">2018-09-10T19:45:24Z</dcterms:created>
  <dcterms:modified xsi:type="dcterms:W3CDTF">2019-07-31T12:46:57Z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0x010100840ACF44DD843F4B942F5D8982D0CBC9</vt:lpwstr>
  </property>
</Properties>
</file>