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 id="2147483726" r:id="rId7"/>
    <p:sldMasterId id="2147483738" r:id="rId8"/>
  </p:sldMasterIdLst>
  <p:notesMasterIdLst>
    <p:notesMasterId r:id="rId36"/>
  </p:notesMasterIdLst>
  <p:sldIdLst>
    <p:sldId id="1018" r:id="rId9"/>
    <p:sldId id="1019" r:id="rId10"/>
    <p:sldId id="1020" r:id="rId11"/>
    <p:sldId id="1021" r:id="rId12"/>
    <p:sldId id="1022" r:id="rId13"/>
    <p:sldId id="1023" r:id="rId14"/>
    <p:sldId id="1024" r:id="rId15"/>
    <p:sldId id="1025" r:id="rId16"/>
    <p:sldId id="440" r:id="rId17"/>
    <p:sldId id="931" r:id="rId18"/>
    <p:sldId id="920" r:id="rId19"/>
    <p:sldId id="1014" r:id="rId20"/>
    <p:sldId id="992" r:id="rId21"/>
    <p:sldId id="1013" r:id="rId22"/>
    <p:sldId id="1015" r:id="rId23"/>
    <p:sldId id="1016" r:id="rId24"/>
    <p:sldId id="259" r:id="rId25"/>
    <p:sldId id="438" r:id="rId26"/>
    <p:sldId id="439" r:id="rId27"/>
    <p:sldId id="258" r:id="rId28"/>
    <p:sldId id="344" r:id="rId29"/>
    <p:sldId id="456" r:id="rId30"/>
    <p:sldId id="1017" r:id="rId31"/>
    <p:sldId id="444" r:id="rId32"/>
    <p:sldId id="436" r:id="rId33"/>
    <p:sldId id="266" r:id="rId34"/>
    <p:sldId id="43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820" autoAdjust="0"/>
  </p:normalViewPr>
  <p:slideViewPr>
    <p:cSldViewPr snapToGrid="0">
      <p:cViewPr varScale="1">
        <p:scale>
          <a:sx n="88" d="100"/>
          <a:sy n="88" d="100"/>
        </p:scale>
        <p:origin x="2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ffeldt, Chris" userId="8fa31a6c-36d5-4121-8b70-62bb88314b65" providerId="ADAL" clId="{24C98697-B2A0-4317-8B61-A92DA26DABA4}"/>
    <pc:docChg chg="undo custSel addSld delSld modSld">
      <pc:chgData name="Affeldt, Chris" userId="8fa31a6c-36d5-4121-8b70-62bb88314b65" providerId="ADAL" clId="{24C98697-B2A0-4317-8B61-A92DA26DABA4}" dt="2021-07-19T06:39:18.994" v="16" actId="27636"/>
      <pc:docMkLst>
        <pc:docMk/>
      </pc:docMkLst>
      <pc:sldChg chg="new">
        <pc:chgData name="Affeldt, Chris" userId="8fa31a6c-36d5-4121-8b70-62bb88314b65" providerId="ADAL" clId="{24C98697-B2A0-4317-8B61-A92DA26DABA4}" dt="2021-07-19T06:18:05.519" v="0" actId="680"/>
        <pc:sldMkLst>
          <pc:docMk/>
          <pc:sldMk cId="492227105" sldId="256"/>
        </pc:sldMkLst>
      </pc:sldChg>
      <pc:sldChg chg="delSp new">
        <pc:chgData name="Affeldt, Chris" userId="8fa31a6c-36d5-4121-8b70-62bb88314b65" providerId="ADAL" clId="{24C98697-B2A0-4317-8B61-A92DA26DABA4}" dt="2021-07-19T06:19:32.052" v="8"/>
        <pc:sldMkLst>
          <pc:docMk/>
          <pc:sldMk cId="3377916817" sldId="257"/>
        </pc:sldMkLst>
        <pc:picChg chg="del">
          <ac:chgData name="Affeldt, Chris" userId="8fa31a6c-36d5-4121-8b70-62bb88314b65" providerId="ADAL" clId="{24C98697-B2A0-4317-8B61-A92DA26DABA4}" dt="2021-07-19T06:19:32.052" v="8"/>
          <ac:picMkLst>
            <pc:docMk/>
            <pc:sldMk cId="3377916817" sldId="257"/>
            <ac:picMk id="4" creationId="{D25F53E1-8555-4229-A934-215928FE727B}"/>
          </ac:picMkLst>
        </pc:picChg>
      </pc:sldChg>
      <pc:sldChg chg="modSp del mod">
        <pc:chgData name="Affeldt, Chris" userId="8fa31a6c-36d5-4121-8b70-62bb88314b65" providerId="ADAL" clId="{24C98697-B2A0-4317-8B61-A92DA26DABA4}" dt="2021-07-19T06:22:37.995" v="14"/>
        <pc:sldMkLst>
          <pc:docMk/>
          <pc:sldMk cId="82889040" sldId="258"/>
        </pc:sldMkLst>
        <pc:spChg chg="mod">
          <ac:chgData name="Affeldt, Chris" userId="8fa31a6c-36d5-4121-8b70-62bb88314b65" providerId="ADAL" clId="{24C98697-B2A0-4317-8B61-A92DA26DABA4}" dt="2021-07-19T06:20:59.077" v="13"/>
          <ac:spMkLst>
            <pc:docMk/>
            <pc:sldMk cId="82889040" sldId="258"/>
            <ac:spMk id="4098" creationId="{00000000-0000-0000-0000-000000000000}"/>
          </ac:spMkLst>
        </pc:spChg>
      </pc:sldChg>
      <pc:sldChg chg="add">
        <pc:chgData name="Affeldt, Chris" userId="8fa31a6c-36d5-4121-8b70-62bb88314b65" providerId="ADAL" clId="{24C98697-B2A0-4317-8B61-A92DA26DABA4}" dt="2021-07-19T06:39:18.901" v="15"/>
        <pc:sldMkLst>
          <pc:docMk/>
          <pc:sldMk cId="0" sldId="344"/>
        </pc:sldMkLst>
      </pc:sldChg>
      <pc:sldChg chg="add setBg">
        <pc:chgData name="Affeldt, Chris" userId="8fa31a6c-36d5-4121-8b70-62bb88314b65" providerId="ADAL" clId="{24C98697-B2A0-4317-8B61-A92DA26DABA4}" dt="2021-07-19T06:39:18.901" v="15"/>
        <pc:sldMkLst>
          <pc:docMk/>
          <pc:sldMk cId="3380484289" sldId="444"/>
        </pc:sldMkLst>
      </pc:sldChg>
      <pc:sldChg chg="add setBg">
        <pc:chgData name="Affeldt, Chris" userId="8fa31a6c-36d5-4121-8b70-62bb88314b65" providerId="ADAL" clId="{24C98697-B2A0-4317-8B61-A92DA26DABA4}" dt="2021-07-19T06:39:18.901" v="15"/>
        <pc:sldMkLst>
          <pc:docMk/>
          <pc:sldMk cId="1165072522" sldId="456"/>
        </pc:sldMkLst>
      </pc:sldChg>
      <pc:sldChg chg="del">
        <pc:chgData name="Affeldt, Chris" userId="8fa31a6c-36d5-4121-8b70-62bb88314b65" providerId="ADAL" clId="{24C98697-B2A0-4317-8B61-A92DA26DABA4}" dt="2021-07-19T06:22:37.995" v="14"/>
        <pc:sldMkLst>
          <pc:docMk/>
          <pc:sldMk cId="2779223667" sldId="920"/>
        </pc:sldMkLst>
      </pc:sldChg>
      <pc:sldChg chg="del">
        <pc:chgData name="Affeldt, Chris" userId="8fa31a6c-36d5-4121-8b70-62bb88314b65" providerId="ADAL" clId="{24C98697-B2A0-4317-8B61-A92DA26DABA4}" dt="2021-07-19T06:22:37.995" v="14"/>
        <pc:sldMkLst>
          <pc:docMk/>
          <pc:sldMk cId="4149328158" sldId="931"/>
        </pc:sldMkLst>
      </pc:sldChg>
      <pc:sldChg chg="del">
        <pc:chgData name="Affeldt, Chris" userId="8fa31a6c-36d5-4121-8b70-62bb88314b65" providerId="ADAL" clId="{24C98697-B2A0-4317-8B61-A92DA26DABA4}" dt="2021-07-19T06:22:37.995" v="14"/>
        <pc:sldMkLst>
          <pc:docMk/>
          <pc:sldMk cId="1949829144" sldId="992"/>
        </pc:sldMkLst>
      </pc:sldChg>
      <pc:sldChg chg="modSp del mod">
        <pc:chgData name="Affeldt, Chris" userId="8fa31a6c-36d5-4121-8b70-62bb88314b65" providerId="ADAL" clId="{24C98697-B2A0-4317-8B61-A92DA26DABA4}" dt="2021-07-19T06:22:37.995" v="14"/>
        <pc:sldMkLst>
          <pc:docMk/>
          <pc:sldMk cId="3872063768" sldId="1013"/>
        </pc:sldMkLst>
        <pc:spChg chg="mod">
          <ac:chgData name="Affeldt, Chris" userId="8fa31a6c-36d5-4121-8b70-62bb88314b65" providerId="ADAL" clId="{24C98697-B2A0-4317-8B61-A92DA26DABA4}" dt="2021-07-19T06:20:59.077" v="13"/>
          <ac:spMkLst>
            <pc:docMk/>
            <pc:sldMk cId="3872063768" sldId="1013"/>
            <ac:spMk id="2" creationId="{00000000-0000-0000-0000-000000000000}"/>
          </ac:spMkLst>
        </pc:spChg>
      </pc:sldChg>
      <pc:sldChg chg="del">
        <pc:chgData name="Affeldt, Chris" userId="8fa31a6c-36d5-4121-8b70-62bb88314b65" providerId="ADAL" clId="{24C98697-B2A0-4317-8B61-A92DA26DABA4}" dt="2021-07-19T06:22:37.995" v="14"/>
        <pc:sldMkLst>
          <pc:docMk/>
          <pc:sldMk cId="857405394" sldId="1014"/>
        </pc:sldMkLst>
      </pc:sldChg>
      <pc:sldChg chg="modSp del mod">
        <pc:chgData name="Affeldt, Chris" userId="8fa31a6c-36d5-4121-8b70-62bb88314b65" providerId="ADAL" clId="{24C98697-B2A0-4317-8B61-A92DA26DABA4}" dt="2021-07-19T06:22:37.995" v="14"/>
        <pc:sldMkLst>
          <pc:docMk/>
          <pc:sldMk cId="1687650523" sldId="1015"/>
        </pc:sldMkLst>
        <pc:spChg chg="mod">
          <ac:chgData name="Affeldt, Chris" userId="8fa31a6c-36d5-4121-8b70-62bb88314b65" providerId="ADAL" clId="{24C98697-B2A0-4317-8B61-A92DA26DABA4}" dt="2021-07-19T06:20:59.077" v="13"/>
          <ac:spMkLst>
            <pc:docMk/>
            <pc:sldMk cId="1687650523" sldId="1015"/>
            <ac:spMk id="3" creationId="{3C2CDCDF-56FB-4EDE-8F51-6AE57490D3CA}"/>
          </ac:spMkLst>
        </pc:spChg>
      </pc:sldChg>
      <pc:sldChg chg="del">
        <pc:chgData name="Affeldt, Chris" userId="8fa31a6c-36d5-4121-8b70-62bb88314b65" providerId="ADAL" clId="{24C98697-B2A0-4317-8B61-A92DA26DABA4}" dt="2021-07-19T06:22:37.995" v="14"/>
        <pc:sldMkLst>
          <pc:docMk/>
          <pc:sldMk cId="2744512632" sldId="1016"/>
        </pc:sldMkLst>
      </pc:sldChg>
      <pc:sldChg chg="modSp add mod setBg">
        <pc:chgData name="Affeldt, Chris" userId="8fa31a6c-36d5-4121-8b70-62bb88314b65" providerId="ADAL" clId="{24C98697-B2A0-4317-8B61-A92DA26DABA4}" dt="2021-07-19T06:39:18.994" v="16" actId="27636"/>
        <pc:sldMkLst>
          <pc:docMk/>
          <pc:sldMk cId="3686102215" sldId="1017"/>
        </pc:sldMkLst>
        <pc:spChg chg="mod">
          <ac:chgData name="Affeldt, Chris" userId="8fa31a6c-36d5-4121-8b70-62bb88314b65" providerId="ADAL" clId="{24C98697-B2A0-4317-8B61-A92DA26DABA4}" dt="2021-07-19T06:39:18.994" v="16" actId="27636"/>
          <ac:spMkLst>
            <pc:docMk/>
            <pc:sldMk cId="3686102215" sldId="1017"/>
            <ac:spMk id="5123" creationId="{00000000-0000-0000-0000-000000000000}"/>
          </ac:spMkLst>
        </pc:spChg>
      </pc:sldChg>
    </pc:docChg>
  </pc:docChgLst>
  <pc:docChgLst>
    <pc:chgData name="Affeldt, Chris" userId="8fa31a6c-36d5-4121-8b70-62bb88314b65" providerId="ADAL" clId="{79F1FC20-3CCD-4C2E-B11A-5733A81FE9B7}"/>
    <pc:docChg chg="delSld modSld">
      <pc:chgData name="Affeldt, Chris" userId="8fa31a6c-36d5-4121-8b70-62bb88314b65" providerId="ADAL" clId="{79F1FC20-3CCD-4C2E-B11A-5733A81FE9B7}" dt="2021-07-20T01:38:29.046" v="5" actId="20577"/>
      <pc:docMkLst>
        <pc:docMk/>
      </pc:docMkLst>
      <pc:sldChg chg="del">
        <pc:chgData name="Affeldt, Chris" userId="8fa31a6c-36d5-4121-8b70-62bb88314b65" providerId="ADAL" clId="{79F1FC20-3CCD-4C2E-B11A-5733A81FE9B7}" dt="2021-07-20T01:38:09.628" v="0" actId="47"/>
        <pc:sldMkLst>
          <pc:docMk/>
          <pc:sldMk cId="0" sldId="273"/>
        </pc:sldMkLst>
      </pc:sldChg>
      <pc:sldChg chg="del">
        <pc:chgData name="Affeldt, Chris" userId="8fa31a6c-36d5-4121-8b70-62bb88314b65" providerId="ADAL" clId="{79F1FC20-3CCD-4C2E-B11A-5733A81FE9B7}" dt="2021-07-20T01:38:09.628" v="0" actId="47"/>
        <pc:sldMkLst>
          <pc:docMk/>
          <pc:sldMk cId="0" sldId="282"/>
        </pc:sldMkLst>
      </pc:sldChg>
      <pc:sldChg chg="del">
        <pc:chgData name="Affeldt, Chris" userId="8fa31a6c-36d5-4121-8b70-62bb88314b65" providerId="ADAL" clId="{79F1FC20-3CCD-4C2E-B11A-5733A81FE9B7}" dt="2021-07-20T01:38:09.628" v="0" actId="47"/>
        <pc:sldMkLst>
          <pc:docMk/>
          <pc:sldMk cId="747979310" sldId="292"/>
        </pc:sldMkLst>
      </pc:sldChg>
      <pc:sldChg chg="del">
        <pc:chgData name="Affeldt, Chris" userId="8fa31a6c-36d5-4121-8b70-62bb88314b65" providerId="ADAL" clId="{79F1FC20-3CCD-4C2E-B11A-5733A81FE9B7}" dt="2021-07-20T01:38:09.628" v="0" actId="47"/>
        <pc:sldMkLst>
          <pc:docMk/>
          <pc:sldMk cId="2067700842" sldId="297"/>
        </pc:sldMkLst>
      </pc:sldChg>
      <pc:sldChg chg="del">
        <pc:chgData name="Affeldt, Chris" userId="8fa31a6c-36d5-4121-8b70-62bb88314b65" providerId="ADAL" clId="{79F1FC20-3CCD-4C2E-B11A-5733A81FE9B7}" dt="2021-07-20T01:38:09.628" v="0" actId="47"/>
        <pc:sldMkLst>
          <pc:docMk/>
          <pc:sldMk cId="2164454814" sldId="307"/>
        </pc:sldMkLst>
      </pc:sldChg>
      <pc:sldChg chg="del">
        <pc:chgData name="Affeldt, Chris" userId="8fa31a6c-36d5-4121-8b70-62bb88314b65" providerId="ADAL" clId="{79F1FC20-3CCD-4C2E-B11A-5733A81FE9B7}" dt="2021-07-20T01:38:09.628" v="0" actId="47"/>
        <pc:sldMkLst>
          <pc:docMk/>
          <pc:sldMk cId="4009921945" sldId="323"/>
        </pc:sldMkLst>
      </pc:sldChg>
      <pc:sldChg chg="del">
        <pc:chgData name="Affeldt, Chris" userId="8fa31a6c-36d5-4121-8b70-62bb88314b65" providerId="ADAL" clId="{79F1FC20-3CCD-4C2E-B11A-5733A81FE9B7}" dt="2021-07-20T01:38:09.628" v="0" actId="47"/>
        <pc:sldMkLst>
          <pc:docMk/>
          <pc:sldMk cId="3287440299" sldId="324"/>
        </pc:sldMkLst>
      </pc:sldChg>
      <pc:sldChg chg="modNotesTx">
        <pc:chgData name="Affeldt, Chris" userId="8fa31a6c-36d5-4121-8b70-62bb88314b65" providerId="ADAL" clId="{79F1FC20-3CCD-4C2E-B11A-5733A81FE9B7}" dt="2021-07-20T01:38:29.046" v="5" actId="20577"/>
        <pc:sldMkLst>
          <pc:docMk/>
          <pc:sldMk cId="238590656" sldId="1020"/>
        </pc:sldMkLst>
      </pc:sldChg>
      <pc:sldChg chg="modNotesTx">
        <pc:chgData name="Affeldt, Chris" userId="8fa31a6c-36d5-4121-8b70-62bb88314b65" providerId="ADAL" clId="{79F1FC20-3CCD-4C2E-B11A-5733A81FE9B7}" dt="2021-07-20T01:38:26.331" v="4" actId="20577"/>
        <pc:sldMkLst>
          <pc:docMk/>
          <pc:sldMk cId="2421789157" sldId="1021"/>
        </pc:sldMkLst>
      </pc:sldChg>
      <pc:sldChg chg="modNotesTx">
        <pc:chgData name="Affeldt, Chris" userId="8fa31a6c-36d5-4121-8b70-62bb88314b65" providerId="ADAL" clId="{79F1FC20-3CCD-4C2E-B11A-5733A81FE9B7}" dt="2021-07-20T01:38:24.436" v="3" actId="20577"/>
        <pc:sldMkLst>
          <pc:docMk/>
          <pc:sldMk cId="3967682267" sldId="1022"/>
        </pc:sldMkLst>
      </pc:sldChg>
      <pc:sldChg chg="modNotesTx">
        <pc:chgData name="Affeldt, Chris" userId="8fa31a6c-36d5-4121-8b70-62bb88314b65" providerId="ADAL" clId="{79F1FC20-3CCD-4C2E-B11A-5733A81FE9B7}" dt="2021-07-20T01:38:22.077" v="2" actId="20577"/>
        <pc:sldMkLst>
          <pc:docMk/>
          <pc:sldMk cId="0" sldId="1023"/>
        </pc:sldMkLst>
      </pc:sldChg>
      <pc:sldChg chg="modNotesTx">
        <pc:chgData name="Affeldt, Chris" userId="8fa31a6c-36d5-4121-8b70-62bb88314b65" providerId="ADAL" clId="{79F1FC20-3CCD-4C2E-B11A-5733A81FE9B7}" dt="2021-07-20T01:38:19.689" v="1" actId="20577"/>
        <pc:sldMkLst>
          <pc:docMk/>
          <pc:sldMk cId="1981345732" sldId="1024"/>
        </pc:sldMkLst>
      </pc:sldChg>
    </pc:docChg>
  </pc:docChgLst>
  <pc:docChgLst>
    <pc:chgData name="Affeldt, Chris" userId="8fa31a6c-36d5-4121-8b70-62bb88314b65" providerId="ADAL" clId="{60828CE1-0C02-4CFF-BB61-B83A1A97159B}"/>
    <pc:docChg chg="modSld">
      <pc:chgData name="Affeldt, Chris" userId="8fa31a6c-36d5-4121-8b70-62bb88314b65" providerId="ADAL" clId="{60828CE1-0C02-4CFF-BB61-B83A1A97159B}" dt="2021-07-20T00:51:53.538" v="7" actId="20577"/>
      <pc:docMkLst>
        <pc:docMk/>
      </pc:docMkLst>
      <pc:sldChg chg="modNotesTx">
        <pc:chgData name="Affeldt, Chris" userId="8fa31a6c-36d5-4121-8b70-62bb88314b65" providerId="ADAL" clId="{60828CE1-0C02-4CFF-BB61-B83A1A97159B}" dt="2021-07-20T00:51:34.759" v="5" actId="20577"/>
        <pc:sldMkLst>
          <pc:docMk/>
          <pc:sldMk cId="2276636314" sldId="259"/>
        </pc:sldMkLst>
      </pc:sldChg>
      <pc:sldChg chg="modNotesTx">
        <pc:chgData name="Affeldt, Chris" userId="8fa31a6c-36d5-4121-8b70-62bb88314b65" providerId="ADAL" clId="{60828CE1-0C02-4CFF-BB61-B83A1A97159B}" dt="2021-07-20T00:51:22.474" v="3" actId="20577"/>
        <pc:sldMkLst>
          <pc:docMk/>
          <pc:sldMk cId="0" sldId="282"/>
        </pc:sldMkLst>
      </pc:sldChg>
      <pc:sldChg chg="modNotesTx">
        <pc:chgData name="Affeldt, Chris" userId="8fa31a6c-36d5-4121-8b70-62bb88314b65" providerId="ADAL" clId="{60828CE1-0C02-4CFF-BB61-B83A1A97159B}" dt="2021-07-20T00:51:17.909" v="1" actId="20577"/>
        <pc:sldMkLst>
          <pc:docMk/>
          <pc:sldMk cId="747979310" sldId="292"/>
        </pc:sldMkLst>
      </pc:sldChg>
      <pc:sldChg chg="modNotesTx">
        <pc:chgData name="Affeldt, Chris" userId="8fa31a6c-36d5-4121-8b70-62bb88314b65" providerId="ADAL" clId="{60828CE1-0C02-4CFF-BB61-B83A1A97159B}" dt="2021-07-20T00:51:15.834" v="0" actId="20577"/>
        <pc:sldMkLst>
          <pc:docMk/>
          <pc:sldMk cId="2164454814" sldId="307"/>
        </pc:sldMkLst>
      </pc:sldChg>
      <pc:sldChg chg="modNotesTx">
        <pc:chgData name="Affeldt, Chris" userId="8fa31a6c-36d5-4121-8b70-62bb88314b65" providerId="ADAL" clId="{60828CE1-0C02-4CFF-BB61-B83A1A97159B}" dt="2021-07-20T00:51:19.939" v="2" actId="20577"/>
        <pc:sldMkLst>
          <pc:docMk/>
          <pc:sldMk cId="4009921945" sldId="323"/>
        </pc:sldMkLst>
      </pc:sldChg>
      <pc:sldChg chg="modNotesTx">
        <pc:chgData name="Affeldt, Chris" userId="8fa31a6c-36d5-4121-8b70-62bb88314b65" providerId="ADAL" clId="{60828CE1-0C02-4CFF-BB61-B83A1A97159B}" dt="2021-07-20T00:51:24.469" v="4" actId="20577"/>
        <pc:sldMkLst>
          <pc:docMk/>
          <pc:sldMk cId="3287440299" sldId="324"/>
        </pc:sldMkLst>
      </pc:sldChg>
      <pc:sldChg chg="modNotesTx">
        <pc:chgData name="Affeldt, Chris" userId="8fa31a6c-36d5-4121-8b70-62bb88314b65" providerId="ADAL" clId="{60828CE1-0C02-4CFF-BB61-B83A1A97159B}" dt="2021-07-20T00:51:53.538" v="7" actId="20577"/>
        <pc:sldMkLst>
          <pc:docMk/>
          <pc:sldMk cId="894111309" sldId="437"/>
        </pc:sldMkLst>
      </pc:sldChg>
      <pc:sldChg chg="modNotesTx">
        <pc:chgData name="Affeldt, Chris" userId="8fa31a6c-36d5-4121-8b70-62bb88314b65" providerId="ADAL" clId="{60828CE1-0C02-4CFF-BB61-B83A1A97159B}" dt="2021-07-20T00:51:43.733" v="6" actId="20577"/>
        <pc:sldMkLst>
          <pc:docMk/>
          <pc:sldMk cId="3686102215" sldId="1017"/>
        </pc:sldMkLst>
      </pc:sldChg>
    </pc:docChg>
  </pc:docChgLst>
  <pc:docChgLst>
    <pc:chgData name="Affeldt, Chris" userId="8fa31a6c-36d5-4121-8b70-62bb88314b65" providerId="ADAL" clId="{979F61BB-317D-4FF8-A478-FD517886EB1D}"/>
    <pc:docChg chg="undo custSel addSld delSld modSld">
      <pc:chgData name="Affeldt, Chris" userId="8fa31a6c-36d5-4121-8b70-62bb88314b65" providerId="ADAL" clId="{979F61BB-317D-4FF8-A478-FD517886EB1D}" dt="2021-07-20T00:49:01.872" v="123"/>
      <pc:docMkLst>
        <pc:docMk/>
      </pc:docMkLst>
      <pc:sldChg chg="del">
        <pc:chgData name="Affeldt, Chris" userId="8fa31a6c-36d5-4121-8b70-62bb88314b65" providerId="ADAL" clId="{979F61BB-317D-4FF8-A478-FD517886EB1D}" dt="2021-07-19T06:44:03.023" v="40" actId="2696"/>
        <pc:sldMkLst>
          <pc:docMk/>
          <pc:sldMk cId="492227105" sldId="256"/>
        </pc:sldMkLst>
      </pc:sldChg>
      <pc:sldChg chg="del">
        <pc:chgData name="Affeldt, Chris" userId="8fa31a6c-36d5-4121-8b70-62bb88314b65" providerId="ADAL" clId="{979F61BB-317D-4FF8-A478-FD517886EB1D}" dt="2021-07-19T06:44:00.148" v="39" actId="2696"/>
        <pc:sldMkLst>
          <pc:docMk/>
          <pc:sldMk cId="3377916817" sldId="257"/>
        </pc:sldMkLst>
      </pc:sldChg>
      <pc:sldChg chg="add del modTransition">
        <pc:chgData name="Affeldt, Chris" userId="8fa31a6c-36d5-4121-8b70-62bb88314b65" providerId="ADAL" clId="{979F61BB-317D-4FF8-A478-FD517886EB1D}" dt="2021-07-20T00:49:01.872" v="123"/>
        <pc:sldMkLst>
          <pc:docMk/>
          <pc:sldMk cId="0" sldId="273"/>
        </pc:sldMkLst>
      </pc:sldChg>
      <pc:sldChg chg="add del modTransition">
        <pc:chgData name="Affeldt, Chris" userId="8fa31a6c-36d5-4121-8b70-62bb88314b65" providerId="ADAL" clId="{979F61BB-317D-4FF8-A478-FD517886EB1D}" dt="2021-07-20T00:49:01.872" v="123"/>
        <pc:sldMkLst>
          <pc:docMk/>
          <pc:sldMk cId="0" sldId="282"/>
        </pc:sldMkLst>
      </pc:sldChg>
      <pc:sldChg chg="add del modTransition">
        <pc:chgData name="Affeldt, Chris" userId="8fa31a6c-36d5-4121-8b70-62bb88314b65" providerId="ADAL" clId="{979F61BB-317D-4FF8-A478-FD517886EB1D}" dt="2021-07-20T00:49:01.872" v="123"/>
        <pc:sldMkLst>
          <pc:docMk/>
          <pc:sldMk cId="747979310" sldId="292"/>
        </pc:sldMkLst>
      </pc:sldChg>
      <pc:sldChg chg="add del modTransition">
        <pc:chgData name="Affeldt, Chris" userId="8fa31a6c-36d5-4121-8b70-62bb88314b65" providerId="ADAL" clId="{979F61BB-317D-4FF8-A478-FD517886EB1D}" dt="2021-07-20T00:49:01.872" v="123"/>
        <pc:sldMkLst>
          <pc:docMk/>
          <pc:sldMk cId="2067700842" sldId="297"/>
        </pc:sldMkLst>
      </pc:sldChg>
      <pc:sldChg chg="add del modTransition">
        <pc:chgData name="Affeldt, Chris" userId="8fa31a6c-36d5-4121-8b70-62bb88314b65" providerId="ADAL" clId="{979F61BB-317D-4FF8-A478-FD517886EB1D}" dt="2021-07-20T00:49:01.872" v="123"/>
        <pc:sldMkLst>
          <pc:docMk/>
          <pc:sldMk cId="2164454814" sldId="307"/>
        </pc:sldMkLst>
      </pc:sldChg>
      <pc:sldChg chg="add del modTransition">
        <pc:chgData name="Affeldt, Chris" userId="8fa31a6c-36d5-4121-8b70-62bb88314b65" providerId="ADAL" clId="{979F61BB-317D-4FF8-A478-FD517886EB1D}" dt="2021-07-20T00:49:01.872" v="123"/>
        <pc:sldMkLst>
          <pc:docMk/>
          <pc:sldMk cId="4009921945" sldId="323"/>
        </pc:sldMkLst>
      </pc:sldChg>
      <pc:sldChg chg="modSp add del mod modTransition">
        <pc:chgData name="Affeldt, Chris" userId="8fa31a6c-36d5-4121-8b70-62bb88314b65" providerId="ADAL" clId="{979F61BB-317D-4FF8-A478-FD517886EB1D}" dt="2021-07-20T00:49:01.872" v="123"/>
        <pc:sldMkLst>
          <pc:docMk/>
          <pc:sldMk cId="3287440299" sldId="324"/>
        </pc:sldMkLst>
        <pc:spChg chg="mod">
          <ac:chgData name="Affeldt, Chris" userId="8fa31a6c-36d5-4121-8b70-62bb88314b65" providerId="ADAL" clId="{979F61BB-317D-4FF8-A478-FD517886EB1D}" dt="2021-07-20T00:49:01.872" v="123"/>
          <ac:spMkLst>
            <pc:docMk/>
            <pc:sldMk cId="3287440299" sldId="324"/>
            <ac:spMk id="3" creationId="{00000000-0000-0000-0000-000000000000}"/>
          </ac:spMkLst>
        </pc:spChg>
      </pc:sldChg>
      <pc:sldChg chg="modSp mod">
        <pc:chgData name="Affeldt, Chris" userId="8fa31a6c-36d5-4121-8b70-62bb88314b65" providerId="ADAL" clId="{979F61BB-317D-4FF8-A478-FD517886EB1D}" dt="2021-07-19T06:48:46.332" v="105" actId="1076"/>
        <pc:sldMkLst>
          <pc:docMk/>
          <pc:sldMk cId="0" sldId="344"/>
        </pc:sldMkLst>
        <pc:spChg chg="mod">
          <ac:chgData name="Affeldt, Chris" userId="8fa31a6c-36d5-4121-8b70-62bb88314b65" providerId="ADAL" clId="{979F61BB-317D-4FF8-A478-FD517886EB1D}" dt="2021-07-19T06:48:46.332" v="105" actId="1076"/>
          <ac:spMkLst>
            <pc:docMk/>
            <pc:sldMk cId="0" sldId="344"/>
            <ac:spMk id="104450" creationId="{00000000-0000-0000-0000-000000000000}"/>
          </ac:spMkLst>
        </pc:spChg>
      </pc:sldChg>
      <pc:sldChg chg="modSp mod">
        <pc:chgData name="Affeldt, Chris" userId="8fa31a6c-36d5-4121-8b70-62bb88314b65" providerId="ADAL" clId="{979F61BB-317D-4FF8-A478-FD517886EB1D}" dt="2021-07-19T17:47:56.411" v="106" actId="1076"/>
        <pc:sldMkLst>
          <pc:docMk/>
          <pc:sldMk cId="3380484289" sldId="444"/>
        </pc:sldMkLst>
        <pc:picChg chg="mod">
          <ac:chgData name="Affeldt, Chris" userId="8fa31a6c-36d5-4121-8b70-62bb88314b65" providerId="ADAL" clId="{979F61BB-317D-4FF8-A478-FD517886EB1D}" dt="2021-07-19T17:47:56.411" v="106" actId="1076"/>
          <ac:picMkLst>
            <pc:docMk/>
            <pc:sldMk cId="3380484289" sldId="444"/>
            <ac:picMk id="10" creationId="{944657DD-A70E-4986-B231-06D5363633B7}"/>
          </ac:picMkLst>
        </pc:picChg>
      </pc:sldChg>
      <pc:sldChg chg="modSp mod">
        <pc:chgData name="Affeldt, Chris" userId="8fa31a6c-36d5-4121-8b70-62bb88314b65" providerId="ADAL" clId="{979F61BB-317D-4FF8-A478-FD517886EB1D}" dt="2021-07-19T20:54:26.337" v="119" actId="27636"/>
        <pc:sldMkLst>
          <pc:docMk/>
          <pc:sldMk cId="3686102215" sldId="1017"/>
        </pc:sldMkLst>
        <pc:spChg chg="mod">
          <ac:chgData name="Affeldt, Chris" userId="8fa31a6c-36d5-4121-8b70-62bb88314b65" providerId="ADAL" clId="{979F61BB-317D-4FF8-A478-FD517886EB1D}" dt="2021-07-19T20:54:26.337" v="119" actId="27636"/>
          <ac:spMkLst>
            <pc:docMk/>
            <pc:sldMk cId="3686102215" sldId="1017"/>
            <ac:spMk id="5123" creationId="{00000000-0000-0000-0000-000000000000}"/>
          </ac:spMkLst>
        </pc:spChg>
      </pc:sldChg>
      <pc:sldChg chg="modSp add mod">
        <pc:chgData name="Affeldt, Chris" userId="8fa31a6c-36d5-4121-8b70-62bb88314b65" providerId="ADAL" clId="{979F61BB-317D-4FF8-A478-FD517886EB1D}" dt="2021-07-19T06:47:53.572" v="104" actId="1076"/>
        <pc:sldMkLst>
          <pc:docMk/>
          <pc:sldMk cId="482927068" sldId="1018"/>
        </pc:sldMkLst>
        <pc:spChg chg="mod">
          <ac:chgData name="Affeldt, Chris" userId="8fa31a6c-36d5-4121-8b70-62bb88314b65" providerId="ADAL" clId="{979F61BB-317D-4FF8-A478-FD517886EB1D}" dt="2021-07-19T06:47:51.333" v="103" actId="1076"/>
          <ac:spMkLst>
            <pc:docMk/>
            <pc:sldMk cId="482927068" sldId="1018"/>
            <ac:spMk id="104450" creationId="{00000000-0000-0000-0000-000000000000}"/>
          </ac:spMkLst>
        </pc:spChg>
        <pc:spChg chg="mod">
          <ac:chgData name="Affeldt, Chris" userId="8fa31a6c-36d5-4121-8b70-62bb88314b65" providerId="ADAL" clId="{979F61BB-317D-4FF8-A478-FD517886EB1D}" dt="2021-07-19T06:47:53.572" v="104" actId="1076"/>
          <ac:spMkLst>
            <pc:docMk/>
            <pc:sldMk cId="482927068" sldId="1018"/>
            <ac:spMk id="10445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A786A-629E-4973-8B95-F0109D096318}" type="datetimeFigureOut">
              <a:rPr lang="en-US" smtClean="0"/>
              <a:t>7/19/2021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DB897A-BB1F-4F3E-BA5A-B84FDF433AF8}" type="slidenum">
              <a:rPr lang="en-US" smtClean="0"/>
              <a:t>‹#›</a:t>
            </a:fld>
            <a:endParaRPr lang="en-US"/>
          </a:p>
        </p:txBody>
      </p:sp>
    </p:spTree>
    <p:extLst>
      <p:ext uri="{BB962C8B-B14F-4D97-AF65-F5344CB8AC3E}">
        <p14:creationId xmlns:p14="http://schemas.microsoft.com/office/powerpoint/2010/main" val="4177558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213D3E-884E-4BE9-9937-7A884E2EC094}" type="slidenum">
              <a:rPr lang="en-US"/>
              <a:pPr/>
              <a:t>1</a:t>
            </a:fld>
            <a:endParaRPr lang="en-US"/>
          </a:p>
        </p:txBody>
      </p:sp>
      <p:sp>
        <p:nvSpPr>
          <p:cNvPr id="105474" name="Rectangle 2"/>
          <p:cNvSpPr>
            <a:spLocks noGrp="1" noRot="1" noChangeAspect="1" noChangeArrowheads="1" noTextEdit="1"/>
          </p:cNvSpPr>
          <p:nvPr>
            <p:ph type="sldImg"/>
          </p:nvPr>
        </p:nvSpPr>
        <p:spPr>
          <a:xfrm>
            <a:off x="330200" y="696913"/>
            <a:ext cx="6197600" cy="3486150"/>
          </a:xfrm>
          <a:ln/>
        </p:spPr>
      </p:sp>
      <p:sp>
        <p:nvSpPr>
          <p:cNvPr id="105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35563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54132" indent="-290050">
              <a:defRPr sz="2400">
                <a:solidFill>
                  <a:schemeClr val="tx1"/>
                </a:solidFill>
                <a:latin typeface="Times" panose="02020603050405020304" pitchFamily="18" charset="0"/>
              </a:defRPr>
            </a:lvl2pPr>
            <a:lvl3pPr marL="1160204" indent="-232041">
              <a:defRPr sz="2400">
                <a:solidFill>
                  <a:schemeClr val="tx1"/>
                </a:solidFill>
                <a:latin typeface="Times" panose="02020603050405020304" pitchFamily="18" charset="0"/>
              </a:defRPr>
            </a:lvl3pPr>
            <a:lvl4pPr marL="1624285" indent="-232041">
              <a:defRPr sz="2400">
                <a:solidFill>
                  <a:schemeClr val="tx1"/>
                </a:solidFill>
                <a:latin typeface="Times" panose="02020603050405020304" pitchFamily="18" charset="0"/>
              </a:defRPr>
            </a:lvl4pPr>
            <a:lvl5pPr marL="2088365" indent="-232041">
              <a:defRPr sz="2400">
                <a:solidFill>
                  <a:schemeClr val="tx1"/>
                </a:solidFill>
                <a:latin typeface="Times" panose="02020603050405020304" pitchFamily="18" charset="0"/>
              </a:defRPr>
            </a:lvl5pPr>
            <a:lvl6pPr marL="2552448" indent="-232041" eaLnBrk="0" fontAlgn="base" hangingPunct="0">
              <a:spcBef>
                <a:spcPct val="0"/>
              </a:spcBef>
              <a:spcAft>
                <a:spcPct val="0"/>
              </a:spcAft>
              <a:defRPr sz="2400">
                <a:solidFill>
                  <a:schemeClr val="tx1"/>
                </a:solidFill>
                <a:latin typeface="Times" panose="02020603050405020304" pitchFamily="18" charset="0"/>
              </a:defRPr>
            </a:lvl6pPr>
            <a:lvl7pPr marL="3016529" indent="-232041" eaLnBrk="0" fontAlgn="base" hangingPunct="0">
              <a:spcBef>
                <a:spcPct val="0"/>
              </a:spcBef>
              <a:spcAft>
                <a:spcPct val="0"/>
              </a:spcAft>
              <a:defRPr sz="2400">
                <a:solidFill>
                  <a:schemeClr val="tx1"/>
                </a:solidFill>
                <a:latin typeface="Times" panose="02020603050405020304" pitchFamily="18" charset="0"/>
              </a:defRPr>
            </a:lvl7pPr>
            <a:lvl8pPr marL="3480611" indent="-232041" eaLnBrk="0" fontAlgn="base" hangingPunct="0">
              <a:spcBef>
                <a:spcPct val="0"/>
              </a:spcBef>
              <a:spcAft>
                <a:spcPct val="0"/>
              </a:spcAft>
              <a:defRPr sz="2400">
                <a:solidFill>
                  <a:schemeClr val="tx1"/>
                </a:solidFill>
                <a:latin typeface="Times" panose="02020603050405020304" pitchFamily="18" charset="0"/>
              </a:defRPr>
            </a:lvl8pPr>
            <a:lvl9pPr marL="3944692" indent="-232041"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940985-8099-46E8-BF5B-23E2A3AECA45}" type="slidenum">
              <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885373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261" indent="-300869">
              <a:defRPr sz="2500">
                <a:solidFill>
                  <a:schemeClr val="tx1"/>
                </a:solidFill>
                <a:latin typeface="Times" panose="02020603050405020304" pitchFamily="18" charset="0"/>
              </a:defRPr>
            </a:lvl2pPr>
            <a:lvl3pPr marL="1203480" indent="-240696">
              <a:defRPr sz="2500">
                <a:solidFill>
                  <a:schemeClr val="tx1"/>
                </a:solidFill>
                <a:latin typeface="Times" panose="02020603050405020304" pitchFamily="18" charset="0"/>
              </a:defRPr>
            </a:lvl3pPr>
            <a:lvl4pPr marL="1684871" indent="-240696">
              <a:defRPr sz="2500">
                <a:solidFill>
                  <a:schemeClr val="tx1"/>
                </a:solidFill>
                <a:latin typeface="Times" panose="02020603050405020304" pitchFamily="18" charset="0"/>
              </a:defRPr>
            </a:lvl4pPr>
            <a:lvl5pPr marL="2166261" indent="-240696">
              <a:defRPr sz="2500">
                <a:solidFill>
                  <a:schemeClr val="tx1"/>
                </a:solidFill>
                <a:latin typeface="Times" panose="02020603050405020304" pitchFamily="18" charset="0"/>
              </a:defRPr>
            </a:lvl5pPr>
            <a:lvl6pPr marL="2647654" indent="-240696" eaLnBrk="0" fontAlgn="base" hangingPunct="0">
              <a:spcBef>
                <a:spcPct val="0"/>
              </a:spcBef>
              <a:spcAft>
                <a:spcPct val="0"/>
              </a:spcAft>
              <a:defRPr sz="2500">
                <a:solidFill>
                  <a:schemeClr val="tx1"/>
                </a:solidFill>
                <a:latin typeface="Times" panose="02020603050405020304" pitchFamily="18" charset="0"/>
              </a:defRPr>
            </a:lvl6pPr>
            <a:lvl7pPr marL="3129046" indent="-240696" eaLnBrk="0" fontAlgn="base" hangingPunct="0">
              <a:spcBef>
                <a:spcPct val="0"/>
              </a:spcBef>
              <a:spcAft>
                <a:spcPct val="0"/>
              </a:spcAft>
              <a:defRPr sz="2500">
                <a:solidFill>
                  <a:schemeClr val="tx1"/>
                </a:solidFill>
                <a:latin typeface="Times" panose="02020603050405020304" pitchFamily="18" charset="0"/>
              </a:defRPr>
            </a:lvl7pPr>
            <a:lvl8pPr marL="3610438" indent="-240696" eaLnBrk="0" fontAlgn="base" hangingPunct="0">
              <a:spcBef>
                <a:spcPct val="0"/>
              </a:spcBef>
              <a:spcAft>
                <a:spcPct val="0"/>
              </a:spcAft>
              <a:defRPr sz="2500">
                <a:solidFill>
                  <a:schemeClr val="tx1"/>
                </a:solidFill>
                <a:latin typeface="Times" panose="02020603050405020304" pitchFamily="18" charset="0"/>
              </a:defRPr>
            </a:lvl8pPr>
            <a:lvl9pPr marL="4091829" indent="-240696" eaLnBrk="0" fontAlgn="base" hangingPunct="0">
              <a:spcBef>
                <a:spcPct val="0"/>
              </a:spcBef>
              <a:spcAft>
                <a:spcPct val="0"/>
              </a:spcAft>
              <a:defRPr sz="2500">
                <a:solidFill>
                  <a:schemeClr val="tx1"/>
                </a:solidFill>
                <a:latin typeface="Times"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940985-8099-46E8-BF5B-23E2A3AECA45}" type="slidenum">
              <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2953888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7D2746-7176-47EC-BBEB-7FE41613710D}" type="slidenum">
              <a:rPr kumimoji="0" 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699340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261" indent="-300869">
              <a:defRPr sz="2500">
                <a:solidFill>
                  <a:schemeClr val="tx1"/>
                </a:solidFill>
                <a:latin typeface="Times" panose="02020603050405020304" pitchFamily="18" charset="0"/>
              </a:defRPr>
            </a:lvl2pPr>
            <a:lvl3pPr marL="1203480" indent="-240696">
              <a:defRPr sz="2500">
                <a:solidFill>
                  <a:schemeClr val="tx1"/>
                </a:solidFill>
                <a:latin typeface="Times" panose="02020603050405020304" pitchFamily="18" charset="0"/>
              </a:defRPr>
            </a:lvl3pPr>
            <a:lvl4pPr marL="1684871" indent="-240696">
              <a:defRPr sz="2500">
                <a:solidFill>
                  <a:schemeClr val="tx1"/>
                </a:solidFill>
                <a:latin typeface="Times" panose="02020603050405020304" pitchFamily="18" charset="0"/>
              </a:defRPr>
            </a:lvl4pPr>
            <a:lvl5pPr marL="2166261" indent="-240696">
              <a:defRPr sz="2500">
                <a:solidFill>
                  <a:schemeClr val="tx1"/>
                </a:solidFill>
                <a:latin typeface="Times" panose="02020603050405020304" pitchFamily="18" charset="0"/>
              </a:defRPr>
            </a:lvl5pPr>
            <a:lvl6pPr marL="2647654" indent="-240696" eaLnBrk="0" fontAlgn="base" hangingPunct="0">
              <a:spcBef>
                <a:spcPct val="0"/>
              </a:spcBef>
              <a:spcAft>
                <a:spcPct val="0"/>
              </a:spcAft>
              <a:defRPr sz="2500">
                <a:solidFill>
                  <a:schemeClr val="tx1"/>
                </a:solidFill>
                <a:latin typeface="Times" panose="02020603050405020304" pitchFamily="18" charset="0"/>
              </a:defRPr>
            </a:lvl6pPr>
            <a:lvl7pPr marL="3129046" indent="-240696" eaLnBrk="0" fontAlgn="base" hangingPunct="0">
              <a:spcBef>
                <a:spcPct val="0"/>
              </a:spcBef>
              <a:spcAft>
                <a:spcPct val="0"/>
              </a:spcAft>
              <a:defRPr sz="2500">
                <a:solidFill>
                  <a:schemeClr val="tx1"/>
                </a:solidFill>
                <a:latin typeface="Times" panose="02020603050405020304" pitchFamily="18" charset="0"/>
              </a:defRPr>
            </a:lvl7pPr>
            <a:lvl8pPr marL="3610438" indent="-240696" eaLnBrk="0" fontAlgn="base" hangingPunct="0">
              <a:spcBef>
                <a:spcPct val="0"/>
              </a:spcBef>
              <a:spcAft>
                <a:spcPct val="0"/>
              </a:spcAft>
              <a:defRPr sz="2500">
                <a:solidFill>
                  <a:schemeClr val="tx1"/>
                </a:solidFill>
                <a:latin typeface="Times" panose="02020603050405020304" pitchFamily="18" charset="0"/>
              </a:defRPr>
            </a:lvl8pPr>
            <a:lvl9pPr marL="4091829" indent="-240696" eaLnBrk="0" fontAlgn="base" hangingPunct="0">
              <a:spcBef>
                <a:spcPct val="0"/>
              </a:spcBef>
              <a:spcAft>
                <a:spcPct val="0"/>
              </a:spcAft>
              <a:defRPr sz="2500">
                <a:solidFill>
                  <a:schemeClr val="tx1"/>
                </a:solidFill>
                <a:latin typeface="Times"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940985-8099-46E8-BF5B-23E2A3AECA45}" type="slidenum">
              <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18258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F7D2746-7176-47EC-BBEB-7FE41613710D}" type="slidenum">
              <a:rPr kumimoji="0" 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297436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261" indent="-300869">
              <a:defRPr sz="2500">
                <a:solidFill>
                  <a:schemeClr val="tx1"/>
                </a:solidFill>
                <a:latin typeface="Times" panose="02020603050405020304" pitchFamily="18" charset="0"/>
              </a:defRPr>
            </a:lvl2pPr>
            <a:lvl3pPr marL="1203480" indent="-240696">
              <a:defRPr sz="2500">
                <a:solidFill>
                  <a:schemeClr val="tx1"/>
                </a:solidFill>
                <a:latin typeface="Times" panose="02020603050405020304" pitchFamily="18" charset="0"/>
              </a:defRPr>
            </a:lvl3pPr>
            <a:lvl4pPr marL="1684871" indent="-240696">
              <a:defRPr sz="2500">
                <a:solidFill>
                  <a:schemeClr val="tx1"/>
                </a:solidFill>
                <a:latin typeface="Times" panose="02020603050405020304" pitchFamily="18" charset="0"/>
              </a:defRPr>
            </a:lvl4pPr>
            <a:lvl5pPr marL="2166261" indent="-240696">
              <a:defRPr sz="2500">
                <a:solidFill>
                  <a:schemeClr val="tx1"/>
                </a:solidFill>
                <a:latin typeface="Times" panose="02020603050405020304" pitchFamily="18" charset="0"/>
              </a:defRPr>
            </a:lvl5pPr>
            <a:lvl6pPr marL="2647654" indent="-240696" eaLnBrk="0" fontAlgn="base" hangingPunct="0">
              <a:spcBef>
                <a:spcPct val="0"/>
              </a:spcBef>
              <a:spcAft>
                <a:spcPct val="0"/>
              </a:spcAft>
              <a:defRPr sz="2500">
                <a:solidFill>
                  <a:schemeClr val="tx1"/>
                </a:solidFill>
                <a:latin typeface="Times" panose="02020603050405020304" pitchFamily="18" charset="0"/>
              </a:defRPr>
            </a:lvl6pPr>
            <a:lvl7pPr marL="3129046" indent="-240696" eaLnBrk="0" fontAlgn="base" hangingPunct="0">
              <a:spcBef>
                <a:spcPct val="0"/>
              </a:spcBef>
              <a:spcAft>
                <a:spcPct val="0"/>
              </a:spcAft>
              <a:defRPr sz="2500">
                <a:solidFill>
                  <a:schemeClr val="tx1"/>
                </a:solidFill>
                <a:latin typeface="Times" panose="02020603050405020304" pitchFamily="18" charset="0"/>
              </a:defRPr>
            </a:lvl7pPr>
            <a:lvl8pPr marL="3610438" indent="-240696" eaLnBrk="0" fontAlgn="base" hangingPunct="0">
              <a:spcBef>
                <a:spcPct val="0"/>
              </a:spcBef>
              <a:spcAft>
                <a:spcPct val="0"/>
              </a:spcAft>
              <a:defRPr sz="2500">
                <a:solidFill>
                  <a:schemeClr val="tx1"/>
                </a:solidFill>
                <a:latin typeface="Times" panose="02020603050405020304" pitchFamily="18" charset="0"/>
              </a:defRPr>
            </a:lvl8pPr>
            <a:lvl9pPr marL="4091829" indent="-240696" eaLnBrk="0" fontAlgn="base" hangingPunct="0">
              <a:spcBef>
                <a:spcPct val="0"/>
              </a:spcBef>
              <a:spcAft>
                <a:spcPct val="0"/>
              </a:spcAft>
              <a:defRPr sz="2500">
                <a:solidFill>
                  <a:schemeClr val="tx1"/>
                </a:solidFill>
                <a:latin typeface="Times"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940985-8099-46E8-BF5B-23E2A3AECA45}" type="slidenum">
              <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494296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261" indent="-300869">
              <a:defRPr sz="2500">
                <a:solidFill>
                  <a:schemeClr val="tx1"/>
                </a:solidFill>
                <a:latin typeface="Times" panose="02020603050405020304" pitchFamily="18" charset="0"/>
              </a:defRPr>
            </a:lvl2pPr>
            <a:lvl3pPr marL="1203480" indent="-240696">
              <a:defRPr sz="2500">
                <a:solidFill>
                  <a:schemeClr val="tx1"/>
                </a:solidFill>
                <a:latin typeface="Times" panose="02020603050405020304" pitchFamily="18" charset="0"/>
              </a:defRPr>
            </a:lvl3pPr>
            <a:lvl4pPr marL="1684871" indent="-240696">
              <a:defRPr sz="2500">
                <a:solidFill>
                  <a:schemeClr val="tx1"/>
                </a:solidFill>
                <a:latin typeface="Times" panose="02020603050405020304" pitchFamily="18" charset="0"/>
              </a:defRPr>
            </a:lvl4pPr>
            <a:lvl5pPr marL="2166261" indent="-240696">
              <a:defRPr sz="2500">
                <a:solidFill>
                  <a:schemeClr val="tx1"/>
                </a:solidFill>
                <a:latin typeface="Times" panose="02020603050405020304" pitchFamily="18" charset="0"/>
              </a:defRPr>
            </a:lvl5pPr>
            <a:lvl6pPr marL="2647654" indent="-240696" eaLnBrk="0" fontAlgn="base" hangingPunct="0">
              <a:spcBef>
                <a:spcPct val="0"/>
              </a:spcBef>
              <a:spcAft>
                <a:spcPct val="0"/>
              </a:spcAft>
              <a:defRPr sz="2500">
                <a:solidFill>
                  <a:schemeClr val="tx1"/>
                </a:solidFill>
                <a:latin typeface="Times" panose="02020603050405020304" pitchFamily="18" charset="0"/>
              </a:defRPr>
            </a:lvl6pPr>
            <a:lvl7pPr marL="3129046" indent="-240696" eaLnBrk="0" fontAlgn="base" hangingPunct="0">
              <a:spcBef>
                <a:spcPct val="0"/>
              </a:spcBef>
              <a:spcAft>
                <a:spcPct val="0"/>
              </a:spcAft>
              <a:defRPr sz="2500">
                <a:solidFill>
                  <a:schemeClr val="tx1"/>
                </a:solidFill>
                <a:latin typeface="Times" panose="02020603050405020304" pitchFamily="18" charset="0"/>
              </a:defRPr>
            </a:lvl7pPr>
            <a:lvl8pPr marL="3610438" indent="-240696" eaLnBrk="0" fontAlgn="base" hangingPunct="0">
              <a:spcBef>
                <a:spcPct val="0"/>
              </a:spcBef>
              <a:spcAft>
                <a:spcPct val="0"/>
              </a:spcAft>
              <a:defRPr sz="2500">
                <a:solidFill>
                  <a:schemeClr val="tx1"/>
                </a:solidFill>
                <a:latin typeface="Times" panose="02020603050405020304" pitchFamily="18" charset="0"/>
              </a:defRPr>
            </a:lvl8pPr>
            <a:lvl9pPr marL="4091829" indent="-240696" eaLnBrk="0" fontAlgn="base" hangingPunct="0">
              <a:spcBef>
                <a:spcPct val="0"/>
              </a:spcBef>
              <a:spcAft>
                <a:spcPct val="0"/>
              </a:spcAft>
              <a:defRPr sz="2500">
                <a:solidFill>
                  <a:schemeClr val="tx1"/>
                </a:solidFill>
                <a:latin typeface="Times"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940985-8099-46E8-BF5B-23E2A3AECA45}" type="slidenum">
              <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1468474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88EC1-4185-46F4-99CB-C842C0D85F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231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213D3E-884E-4BE9-9937-7A884E2EC094}" type="slidenum">
              <a:rPr lang="en-US"/>
              <a:pPr/>
              <a:t>21</a:t>
            </a:fld>
            <a:endParaRPr lang="en-US"/>
          </a:p>
        </p:txBody>
      </p:sp>
      <p:sp>
        <p:nvSpPr>
          <p:cNvPr id="105474" name="Rectangle 2"/>
          <p:cNvSpPr>
            <a:spLocks noGrp="1" noRot="1" noChangeAspect="1" noChangeArrowheads="1" noTextEdit="1"/>
          </p:cNvSpPr>
          <p:nvPr>
            <p:ph type="sldImg"/>
          </p:nvPr>
        </p:nvSpPr>
        <p:spPr>
          <a:xfrm>
            <a:off x="330200" y="696913"/>
            <a:ext cx="6197600" cy="3486150"/>
          </a:xfrm>
          <a:ln/>
        </p:spPr>
      </p:sp>
      <p:sp>
        <p:nvSpPr>
          <p:cNvPr id="105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60967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9E72E-4DA0-4621-878D-3E6495419D0F}" type="slidenum">
              <a:rPr kumimoji="0" lang="en-US" sz="1800" b="0" i="0" u="none" strike="noStrike" kern="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19458" name="Rectangle 2"/>
          <p:cNvSpPr>
            <a:spLocks noGrp="1" noRot="1" noChangeAspect="1" noChangeArrowheads="1" noTextEdit="1"/>
          </p:cNvSpPr>
          <p:nvPr>
            <p:ph type="sldImg"/>
          </p:nvPr>
        </p:nvSpPr>
        <p:spPr>
          <a:xfrm>
            <a:off x="330200" y="696913"/>
            <a:ext cx="6197600" cy="3486150"/>
          </a:xfrm>
          <a:ln/>
        </p:spPr>
      </p:sp>
      <p:sp>
        <p:nvSpPr>
          <p:cNvPr id="19459" name="Rectangle 3"/>
          <p:cNvSpPr>
            <a:spLocks noGrp="1" noChangeArrowheads="1"/>
          </p:cNvSpPr>
          <p:nvPr>
            <p:ph type="body" idx="1"/>
          </p:nvPr>
        </p:nvSpPr>
        <p:spPr/>
        <p:txBody>
          <a:bodyPr/>
          <a:lstStyle/>
          <a:p>
            <a:pPr lvl="1">
              <a:buFont typeface="Arial" pitchFamily="34" charset="0"/>
              <a:buNone/>
            </a:pPr>
            <a:endParaRPr lang="en-US" dirty="0"/>
          </a:p>
        </p:txBody>
      </p:sp>
    </p:spTree>
    <p:extLst>
      <p:ext uri="{BB962C8B-B14F-4D97-AF65-F5344CB8AC3E}">
        <p14:creationId xmlns:p14="http://schemas.microsoft.com/office/powerpoint/2010/main" val="157588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240DF-7560-4688-A1E0-FBF80B9C7B11}"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02495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9E72E-4DA0-4621-878D-3E6495419D0F}" type="slidenum">
              <a:rPr kumimoji="0" lang="en-US" sz="1800" b="0" i="0" u="none" strike="noStrike" kern="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9458" name="Rectangle 2"/>
          <p:cNvSpPr>
            <a:spLocks noGrp="1" noRot="1" noChangeAspect="1" noChangeArrowheads="1" noTextEdit="1"/>
          </p:cNvSpPr>
          <p:nvPr>
            <p:ph type="sldImg"/>
          </p:nvPr>
        </p:nvSpPr>
        <p:spPr>
          <a:xfrm>
            <a:off x="330200" y="696913"/>
            <a:ext cx="6197600" cy="3486150"/>
          </a:xfrm>
          <a:ln/>
        </p:spPr>
      </p:sp>
      <p:sp>
        <p:nvSpPr>
          <p:cNvPr id="19459" name="Rectangle 3"/>
          <p:cNvSpPr>
            <a:spLocks noGrp="1" noChangeArrowheads="1"/>
          </p:cNvSpPr>
          <p:nvPr>
            <p:ph type="body" idx="1"/>
          </p:nvPr>
        </p:nvSpPr>
        <p:spPr/>
        <p:txBody>
          <a:bodyPr/>
          <a:lstStyle/>
          <a:p>
            <a:pPr lvl="1">
              <a:buFont typeface="Arial" pitchFamily="34" charset="0"/>
              <a:buNone/>
            </a:pPr>
            <a:endParaRPr lang="en-US" dirty="0"/>
          </a:p>
        </p:txBody>
      </p:sp>
    </p:spTree>
    <p:extLst>
      <p:ext uri="{BB962C8B-B14F-4D97-AF65-F5344CB8AC3E}">
        <p14:creationId xmlns:p14="http://schemas.microsoft.com/office/powerpoint/2010/main" val="2119255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9E72E-4DA0-4621-878D-3E6495419D0F}" type="slidenum">
              <a:rPr kumimoji="0" lang="en-US" sz="1800" b="0" i="0" u="none" strike="noStrike" kern="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19458" name="Rectangle 2"/>
          <p:cNvSpPr>
            <a:spLocks noGrp="1" noRot="1" noChangeAspect="1" noChangeArrowheads="1" noTextEdit="1"/>
          </p:cNvSpPr>
          <p:nvPr>
            <p:ph type="sldImg"/>
          </p:nvPr>
        </p:nvSpPr>
        <p:spPr>
          <a:xfrm>
            <a:off x="330200" y="696913"/>
            <a:ext cx="6197600" cy="3486150"/>
          </a:xfrm>
          <a:ln/>
        </p:spPr>
      </p:sp>
      <p:sp>
        <p:nvSpPr>
          <p:cNvPr id="19459" name="Rectangle 3"/>
          <p:cNvSpPr>
            <a:spLocks noGrp="1" noChangeArrowheads="1"/>
          </p:cNvSpPr>
          <p:nvPr>
            <p:ph type="body" idx="1"/>
          </p:nvPr>
        </p:nvSpPr>
        <p:spPr/>
        <p:txBody>
          <a:bodyPr/>
          <a:lstStyle/>
          <a:p>
            <a:pPr lvl="1">
              <a:buFont typeface="Arial" pitchFamily="34" charset="0"/>
              <a:buNone/>
            </a:pPr>
            <a:endParaRPr lang="en-US" dirty="0"/>
          </a:p>
        </p:txBody>
      </p:sp>
    </p:spTree>
    <p:extLst>
      <p:ext uri="{BB962C8B-B14F-4D97-AF65-F5344CB8AC3E}">
        <p14:creationId xmlns:p14="http://schemas.microsoft.com/office/powerpoint/2010/main" val="2011371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779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152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240DF-7560-4688-A1E0-FBF80B9C7B11}"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19954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240DF-7560-4688-A1E0-FBF80B9C7B11}"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01375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240DF-7560-4688-A1E0-FBF80B9C7B11}"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12809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E0F8A6-61F6-4A89-815E-066EF8F7E34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77082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240DF-7560-4688-A1E0-FBF80B9C7B11}"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79511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sz="2100"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53DF06-98D3-4C62-B7D2-38EBC13DBF3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35000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261" indent="-300869">
              <a:defRPr sz="2500">
                <a:solidFill>
                  <a:schemeClr val="tx1"/>
                </a:solidFill>
                <a:latin typeface="Times" panose="02020603050405020304" pitchFamily="18" charset="0"/>
              </a:defRPr>
            </a:lvl2pPr>
            <a:lvl3pPr marL="1203480" indent="-240696">
              <a:defRPr sz="2500">
                <a:solidFill>
                  <a:schemeClr val="tx1"/>
                </a:solidFill>
                <a:latin typeface="Times" panose="02020603050405020304" pitchFamily="18" charset="0"/>
              </a:defRPr>
            </a:lvl3pPr>
            <a:lvl4pPr marL="1684871" indent="-240696">
              <a:defRPr sz="2500">
                <a:solidFill>
                  <a:schemeClr val="tx1"/>
                </a:solidFill>
                <a:latin typeface="Times" panose="02020603050405020304" pitchFamily="18" charset="0"/>
              </a:defRPr>
            </a:lvl4pPr>
            <a:lvl5pPr marL="2166261" indent="-240696">
              <a:defRPr sz="2500">
                <a:solidFill>
                  <a:schemeClr val="tx1"/>
                </a:solidFill>
                <a:latin typeface="Times" panose="02020603050405020304" pitchFamily="18" charset="0"/>
              </a:defRPr>
            </a:lvl5pPr>
            <a:lvl6pPr marL="2647654" indent="-240696" eaLnBrk="0" fontAlgn="base" hangingPunct="0">
              <a:spcBef>
                <a:spcPct val="0"/>
              </a:spcBef>
              <a:spcAft>
                <a:spcPct val="0"/>
              </a:spcAft>
              <a:defRPr sz="2500">
                <a:solidFill>
                  <a:schemeClr val="tx1"/>
                </a:solidFill>
                <a:latin typeface="Times" panose="02020603050405020304" pitchFamily="18" charset="0"/>
              </a:defRPr>
            </a:lvl6pPr>
            <a:lvl7pPr marL="3129046" indent="-240696" eaLnBrk="0" fontAlgn="base" hangingPunct="0">
              <a:spcBef>
                <a:spcPct val="0"/>
              </a:spcBef>
              <a:spcAft>
                <a:spcPct val="0"/>
              </a:spcAft>
              <a:defRPr sz="2500">
                <a:solidFill>
                  <a:schemeClr val="tx1"/>
                </a:solidFill>
                <a:latin typeface="Times" panose="02020603050405020304" pitchFamily="18" charset="0"/>
              </a:defRPr>
            </a:lvl7pPr>
            <a:lvl8pPr marL="3610438" indent="-240696" eaLnBrk="0" fontAlgn="base" hangingPunct="0">
              <a:spcBef>
                <a:spcPct val="0"/>
              </a:spcBef>
              <a:spcAft>
                <a:spcPct val="0"/>
              </a:spcAft>
              <a:defRPr sz="2500">
                <a:solidFill>
                  <a:schemeClr val="tx1"/>
                </a:solidFill>
                <a:latin typeface="Times" panose="02020603050405020304" pitchFamily="18" charset="0"/>
              </a:defRPr>
            </a:lvl8pPr>
            <a:lvl9pPr marL="4091829" indent="-240696" eaLnBrk="0" fontAlgn="base" hangingPunct="0">
              <a:spcBef>
                <a:spcPct val="0"/>
              </a:spcBef>
              <a:spcAft>
                <a:spcPct val="0"/>
              </a:spcAft>
              <a:defRPr sz="2500">
                <a:solidFill>
                  <a:schemeClr val="tx1"/>
                </a:solidFill>
                <a:latin typeface="Times"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6EE8F5-C46A-4EB3-9116-6B7A9576F415}" type="slidenum">
              <a:rPr kumimoji="0" 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870971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71.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6.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EFB4B-2802-4F83-87BB-0CD8A2B2E9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9EA732-6FF6-47C8-B4A4-031985E464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E2C459-E29C-4005-81C4-02A81336A791}"/>
              </a:ext>
            </a:extLst>
          </p:cNvPr>
          <p:cNvSpPr>
            <a:spLocks noGrp="1"/>
          </p:cNvSpPr>
          <p:nvPr>
            <p:ph type="dt" sz="half" idx="10"/>
          </p:nvPr>
        </p:nvSpPr>
        <p:spPr/>
        <p:txBody>
          <a:bodyPr/>
          <a:lstStyle/>
          <a:p>
            <a:fld id="{682D053D-A185-41A1-B83F-ED86983E7643}" type="datetimeFigureOut">
              <a:rPr lang="en-US" smtClean="0"/>
              <a:t>7/19/2021</a:t>
            </a:fld>
            <a:endParaRPr lang="en-US"/>
          </a:p>
        </p:txBody>
      </p:sp>
      <p:sp>
        <p:nvSpPr>
          <p:cNvPr id="5" name="Footer Placeholder 4">
            <a:extLst>
              <a:ext uri="{FF2B5EF4-FFF2-40B4-BE49-F238E27FC236}">
                <a16:creationId xmlns:a16="http://schemas.microsoft.com/office/drawing/2014/main" id="{2E0F56DC-855A-444B-A46D-1A5B2EFE76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1DB3DB-7487-4B58-A585-355BCDFD1B54}"/>
              </a:ext>
            </a:extLst>
          </p:cNvPr>
          <p:cNvSpPr>
            <a:spLocks noGrp="1"/>
          </p:cNvSpPr>
          <p:nvPr>
            <p:ph type="sldNum" sz="quarter" idx="12"/>
          </p:nvPr>
        </p:nvSpPr>
        <p:spPr/>
        <p:txBody>
          <a:bodyPr/>
          <a:lstStyle/>
          <a:p>
            <a:fld id="{5EDC457E-6584-4E0B-B718-06248D59AF94}" type="slidenum">
              <a:rPr lang="en-US" smtClean="0"/>
              <a:t>‹#›</a:t>
            </a:fld>
            <a:endParaRPr lang="en-US"/>
          </a:p>
        </p:txBody>
      </p:sp>
    </p:spTree>
    <p:extLst>
      <p:ext uri="{BB962C8B-B14F-4D97-AF65-F5344CB8AC3E}">
        <p14:creationId xmlns:p14="http://schemas.microsoft.com/office/powerpoint/2010/main" val="4114521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7189C-B9F4-4F4E-BF71-842E92413D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360143-2BF3-4D9B-84DE-3213A1A02B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97C51E-7A46-413D-9850-CD1E24CD0654}"/>
              </a:ext>
            </a:extLst>
          </p:cNvPr>
          <p:cNvSpPr>
            <a:spLocks noGrp="1"/>
          </p:cNvSpPr>
          <p:nvPr>
            <p:ph type="dt" sz="half" idx="10"/>
          </p:nvPr>
        </p:nvSpPr>
        <p:spPr/>
        <p:txBody>
          <a:bodyPr/>
          <a:lstStyle/>
          <a:p>
            <a:fld id="{682D053D-A185-41A1-B83F-ED86983E7643}" type="datetimeFigureOut">
              <a:rPr lang="en-US" smtClean="0"/>
              <a:t>7/19/2021</a:t>
            </a:fld>
            <a:endParaRPr lang="en-US"/>
          </a:p>
        </p:txBody>
      </p:sp>
      <p:sp>
        <p:nvSpPr>
          <p:cNvPr id="5" name="Footer Placeholder 4">
            <a:extLst>
              <a:ext uri="{FF2B5EF4-FFF2-40B4-BE49-F238E27FC236}">
                <a16:creationId xmlns:a16="http://schemas.microsoft.com/office/drawing/2014/main" id="{1152E0B4-5CB0-4846-9BFD-1CDDDB381D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E87200-986E-43B9-A94E-BA8E2F55C33B}"/>
              </a:ext>
            </a:extLst>
          </p:cNvPr>
          <p:cNvSpPr>
            <a:spLocks noGrp="1"/>
          </p:cNvSpPr>
          <p:nvPr>
            <p:ph type="sldNum" sz="quarter" idx="12"/>
          </p:nvPr>
        </p:nvSpPr>
        <p:spPr/>
        <p:txBody>
          <a:bodyPr/>
          <a:lstStyle/>
          <a:p>
            <a:fld id="{5EDC457E-6584-4E0B-B718-06248D59AF94}" type="slidenum">
              <a:rPr lang="en-US" smtClean="0"/>
              <a:t>‹#›</a:t>
            </a:fld>
            <a:endParaRPr lang="en-US"/>
          </a:p>
        </p:txBody>
      </p:sp>
    </p:spTree>
    <p:extLst>
      <p:ext uri="{BB962C8B-B14F-4D97-AF65-F5344CB8AC3E}">
        <p14:creationId xmlns:p14="http://schemas.microsoft.com/office/powerpoint/2010/main" val="1788185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2AF11B-96C6-43C3-B478-B1B5F06DA8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BA4D27-CAD3-4951-885A-E0D3398D1A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707DF-41F7-47B7-87FD-59483E4EBC1C}"/>
              </a:ext>
            </a:extLst>
          </p:cNvPr>
          <p:cNvSpPr>
            <a:spLocks noGrp="1"/>
          </p:cNvSpPr>
          <p:nvPr>
            <p:ph type="dt" sz="half" idx="10"/>
          </p:nvPr>
        </p:nvSpPr>
        <p:spPr/>
        <p:txBody>
          <a:bodyPr/>
          <a:lstStyle/>
          <a:p>
            <a:fld id="{682D053D-A185-41A1-B83F-ED86983E7643}" type="datetimeFigureOut">
              <a:rPr lang="en-US" smtClean="0"/>
              <a:t>7/19/2021</a:t>
            </a:fld>
            <a:endParaRPr lang="en-US"/>
          </a:p>
        </p:txBody>
      </p:sp>
      <p:sp>
        <p:nvSpPr>
          <p:cNvPr id="5" name="Footer Placeholder 4">
            <a:extLst>
              <a:ext uri="{FF2B5EF4-FFF2-40B4-BE49-F238E27FC236}">
                <a16:creationId xmlns:a16="http://schemas.microsoft.com/office/drawing/2014/main" id="{426FF9BD-186E-4BC8-A906-99A34C64D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BE9E-43E0-4573-B6BA-06B085C44A34}"/>
              </a:ext>
            </a:extLst>
          </p:cNvPr>
          <p:cNvSpPr>
            <a:spLocks noGrp="1"/>
          </p:cNvSpPr>
          <p:nvPr>
            <p:ph type="sldNum" sz="quarter" idx="12"/>
          </p:nvPr>
        </p:nvSpPr>
        <p:spPr/>
        <p:txBody>
          <a:bodyPr/>
          <a:lstStyle/>
          <a:p>
            <a:fld id="{5EDC457E-6584-4E0B-B718-06248D59AF94}" type="slidenum">
              <a:rPr lang="en-US" smtClean="0"/>
              <a:t>‹#›</a:t>
            </a:fld>
            <a:endParaRPr lang="en-US"/>
          </a:p>
        </p:txBody>
      </p:sp>
    </p:spTree>
    <p:extLst>
      <p:ext uri="{BB962C8B-B14F-4D97-AF65-F5344CB8AC3E}">
        <p14:creationId xmlns:p14="http://schemas.microsoft.com/office/powerpoint/2010/main" val="242022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 Presentation 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9156" y="5341290"/>
            <a:ext cx="1364648" cy="1360159"/>
          </a:xfrm>
          <a:prstGeom prst="rect">
            <a:avLst/>
          </a:prstGeom>
        </p:spPr>
      </p:pic>
      <p:sp>
        <p:nvSpPr>
          <p:cNvPr id="13" name="Text Placeholder 9"/>
          <p:cNvSpPr>
            <a:spLocks noGrp="1"/>
          </p:cNvSpPr>
          <p:nvPr>
            <p:ph type="body" sz="quarter" idx="10" hasCustomPrompt="1"/>
          </p:nvPr>
        </p:nvSpPr>
        <p:spPr>
          <a:xfrm>
            <a:off x="4108451" y="5768256"/>
            <a:ext cx="7183664" cy="656281"/>
          </a:xfrm>
        </p:spPr>
        <p:txBody>
          <a:bodyPr>
            <a:normAutofit/>
          </a:bodyPr>
          <a:lstStyle>
            <a:lvl1pPr marL="0" indent="0">
              <a:lnSpc>
                <a:spcPct val="100000"/>
              </a:lnSpc>
              <a:spcBef>
                <a:spcPts val="0"/>
              </a:spcBef>
              <a:buNone/>
              <a:defRPr sz="3200" cap="all" baseline="0">
                <a:solidFill>
                  <a:schemeClr val="tx1"/>
                </a:solidFill>
                <a:latin typeface="Segoe UI Semibold" panose="020B0702040204020203" pitchFamily="34" charset="0"/>
                <a:cs typeface="Segoe UI Semibold" panose="020B0702040204020203" pitchFamily="34" charset="0"/>
              </a:defRPr>
            </a:lvl1pPr>
          </a:lstStyle>
          <a:p>
            <a:pPr lvl="0"/>
            <a:r>
              <a:rPr lang="en-US" dirty="0"/>
              <a:t>PRESENTATION title</a:t>
            </a:r>
          </a:p>
        </p:txBody>
      </p:sp>
      <p:sp>
        <p:nvSpPr>
          <p:cNvPr id="10" name="Text Placeholder 2"/>
          <p:cNvSpPr>
            <a:spLocks noGrp="1"/>
          </p:cNvSpPr>
          <p:nvPr>
            <p:ph type="body" sz="quarter" idx="11" hasCustomPrompt="1"/>
          </p:nvPr>
        </p:nvSpPr>
        <p:spPr>
          <a:xfrm>
            <a:off x="4108451" y="6307612"/>
            <a:ext cx="7183664" cy="396875"/>
          </a:xfrm>
        </p:spPr>
        <p:txBody>
          <a:bodyPr>
            <a:normAutofit/>
          </a:bodyPr>
          <a:lstStyle>
            <a:lvl1pPr marL="0" indent="0">
              <a:buNone/>
              <a:defRPr sz="1800">
                <a:solidFill>
                  <a:schemeClr val="tx1"/>
                </a:solidFill>
              </a:defRPr>
            </a:lvl1pPr>
          </a:lstStyle>
          <a:p>
            <a:pPr lvl="0"/>
            <a:r>
              <a:rPr lang="en-US" dirty="0"/>
              <a:t>Washington State Department of Health</a:t>
            </a:r>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723" t="31401" r="-78" b="4370"/>
          <a:stretch/>
        </p:blipFill>
        <p:spPr>
          <a:xfrm>
            <a:off x="-147485" y="-22121"/>
            <a:ext cx="12520437" cy="4389120"/>
          </a:xfrm>
          <a:prstGeom prst="rect">
            <a:avLst/>
          </a:prstGeom>
          <a:effectLst>
            <a:outerShdw blurRad="50800" dist="38100" dir="2700000" algn="tl" rotWithShape="0">
              <a:prstClr val="black">
                <a:alpha val="40000"/>
              </a:prstClr>
            </a:outerShdw>
          </a:effectLst>
        </p:spPr>
      </p:pic>
      <p:sp>
        <p:nvSpPr>
          <p:cNvPr id="9" name="Rectangle 8"/>
          <p:cNvSpPr/>
          <p:nvPr userDrawn="1"/>
        </p:nvSpPr>
        <p:spPr>
          <a:xfrm>
            <a:off x="110836" y="4314988"/>
            <a:ext cx="11973049" cy="707886"/>
          </a:xfrm>
          <a:prstGeom prst="rect">
            <a:avLst/>
          </a:prstGeom>
        </p:spPr>
        <p:txBody>
          <a:bodyPr wrap="square">
            <a:spAutoFit/>
          </a:bodyPr>
          <a:lstStyle/>
          <a:p>
            <a:pPr algn="ct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We work with others to protect the health of the people of </a:t>
            </a:r>
            <a:b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b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Washington State by ensuring safe and reliable drinking water.</a:t>
            </a:r>
            <a:endParaRPr lang="en-US" sz="2000" b="1" dirty="0">
              <a:solidFill>
                <a:srgbClr val="537AA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117932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General 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4836" b="23668"/>
          <a:stretch/>
        </p:blipFill>
        <p:spPr>
          <a:xfrm>
            <a:off x="0" y="-7557"/>
            <a:ext cx="12192000" cy="4358393"/>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9156" y="5335985"/>
            <a:ext cx="1364648" cy="1360159"/>
          </a:xfrm>
          <a:prstGeom prst="rect">
            <a:avLst/>
          </a:prstGeom>
        </p:spPr>
      </p:pic>
      <p:sp>
        <p:nvSpPr>
          <p:cNvPr id="9" name="Text Placeholder 9"/>
          <p:cNvSpPr>
            <a:spLocks noGrp="1"/>
          </p:cNvSpPr>
          <p:nvPr>
            <p:ph type="body" sz="quarter" idx="10" hasCustomPrompt="1"/>
          </p:nvPr>
        </p:nvSpPr>
        <p:spPr>
          <a:xfrm>
            <a:off x="4108451" y="5762951"/>
            <a:ext cx="7183664" cy="656281"/>
          </a:xfrm>
        </p:spPr>
        <p:txBody>
          <a:bodyPr vert="horz" lIns="91440" tIns="45720" rIns="91440" bIns="45720" rtlCol="0">
            <a:normAutofit/>
          </a:bodyPr>
          <a:lstStyle>
            <a:lvl1pPr>
              <a:defRPr lang="en-US" cap="all" baseline="0" dirty="0" smtClean="0">
                <a:latin typeface="Segoe UI Semibold" panose="020B0702040204020203" pitchFamily="34" charset="0"/>
                <a:cs typeface="Segoe UI Semibold" panose="020B0702040204020203" pitchFamily="34" charset="0"/>
              </a:defRPr>
            </a:lvl1pPr>
          </a:lstStyle>
          <a:p>
            <a:pPr marL="0" lvl="0" indent="0">
              <a:spcBef>
                <a:spcPts val="0"/>
              </a:spcBef>
              <a:buNone/>
            </a:pPr>
            <a:r>
              <a:rPr lang="en-US" dirty="0"/>
              <a:t>PRESENTATION title</a:t>
            </a:r>
          </a:p>
        </p:txBody>
      </p:sp>
      <p:sp>
        <p:nvSpPr>
          <p:cNvPr id="12" name="Text Placeholder 2"/>
          <p:cNvSpPr>
            <a:spLocks noGrp="1"/>
          </p:cNvSpPr>
          <p:nvPr>
            <p:ph type="body" sz="quarter" idx="11" hasCustomPrompt="1"/>
          </p:nvPr>
        </p:nvSpPr>
        <p:spPr>
          <a:xfrm>
            <a:off x="4108451" y="6307355"/>
            <a:ext cx="7183664" cy="396875"/>
          </a:xfrm>
        </p:spPr>
        <p:txBody>
          <a:bodyPr>
            <a:normAutofit/>
          </a:bodyPr>
          <a:lstStyle>
            <a:lvl1pPr marL="0" indent="0">
              <a:buNone/>
              <a:defRPr sz="1800">
                <a:solidFill>
                  <a:schemeClr val="tx1"/>
                </a:solidFill>
              </a:defRPr>
            </a:lvl1pPr>
          </a:lstStyle>
          <a:p>
            <a:pPr lvl="0"/>
            <a:r>
              <a:rPr lang="en-US" dirty="0"/>
              <a:t>Washington State Department of Health</a:t>
            </a:r>
          </a:p>
        </p:txBody>
      </p:sp>
      <p:sp>
        <p:nvSpPr>
          <p:cNvPr id="15" name="Rectangle 14"/>
          <p:cNvSpPr/>
          <p:nvPr userDrawn="1"/>
        </p:nvSpPr>
        <p:spPr>
          <a:xfrm>
            <a:off x="110836" y="4307248"/>
            <a:ext cx="11973049" cy="707886"/>
          </a:xfrm>
          <a:prstGeom prst="rect">
            <a:avLst/>
          </a:prstGeom>
        </p:spPr>
        <p:txBody>
          <a:bodyPr wrap="square">
            <a:spAutoFit/>
          </a:bodyPr>
          <a:lstStyle/>
          <a:p>
            <a:pPr algn="ct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We work with others to protect the health of the people of </a:t>
            </a:r>
            <a:b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b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Washington State by ensuring safe and reliable drinking water.</a:t>
            </a:r>
            <a:endParaRPr lang="en-US" sz="2000" b="1" dirty="0">
              <a:solidFill>
                <a:srgbClr val="537AA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58820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General Presentation 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t="9852" b="19086"/>
          <a:stretch/>
        </p:blipFill>
        <p:spPr>
          <a:xfrm>
            <a:off x="0" y="0"/>
            <a:ext cx="12207931" cy="434340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9156" y="5328428"/>
            <a:ext cx="1364648" cy="1360159"/>
          </a:xfrm>
          <a:prstGeom prst="rect">
            <a:avLst/>
          </a:prstGeom>
        </p:spPr>
      </p:pic>
      <p:sp>
        <p:nvSpPr>
          <p:cNvPr id="9" name="Text Placeholder 9"/>
          <p:cNvSpPr>
            <a:spLocks noGrp="1"/>
          </p:cNvSpPr>
          <p:nvPr>
            <p:ph type="body" sz="quarter" idx="10" hasCustomPrompt="1"/>
          </p:nvPr>
        </p:nvSpPr>
        <p:spPr>
          <a:xfrm>
            <a:off x="4108451" y="5755394"/>
            <a:ext cx="7183664" cy="656281"/>
          </a:xfrm>
        </p:spPr>
        <p:txBody>
          <a:bodyPr vert="horz" lIns="91440" tIns="45720" rIns="91440" bIns="45720" rtlCol="0">
            <a:normAutofit/>
          </a:bodyPr>
          <a:lstStyle>
            <a:lvl1pPr>
              <a:defRPr lang="en-US" cap="all" baseline="0" dirty="0" smtClean="0">
                <a:latin typeface="Segoe UI Semibold" panose="020B0702040204020203" pitchFamily="34" charset="0"/>
                <a:cs typeface="Segoe UI Semibold" panose="020B0702040204020203" pitchFamily="34" charset="0"/>
              </a:defRPr>
            </a:lvl1pPr>
          </a:lstStyle>
          <a:p>
            <a:pPr marL="0" lvl="0" indent="0">
              <a:spcBef>
                <a:spcPts val="0"/>
              </a:spcBef>
              <a:buNone/>
            </a:pPr>
            <a:r>
              <a:rPr lang="en-US" dirty="0"/>
              <a:t>PRESENTATION title</a:t>
            </a:r>
          </a:p>
        </p:txBody>
      </p:sp>
      <p:sp>
        <p:nvSpPr>
          <p:cNvPr id="11" name="Text Placeholder 2"/>
          <p:cNvSpPr>
            <a:spLocks noGrp="1"/>
          </p:cNvSpPr>
          <p:nvPr>
            <p:ph type="body" sz="quarter" idx="11" hasCustomPrompt="1"/>
          </p:nvPr>
        </p:nvSpPr>
        <p:spPr>
          <a:xfrm>
            <a:off x="4108451" y="6299798"/>
            <a:ext cx="7183664" cy="396875"/>
          </a:xfrm>
        </p:spPr>
        <p:txBody>
          <a:bodyPr>
            <a:normAutofit/>
          </a:bodyPr>
          <a:lstStyle>
            <a:lvl1pPr marL="0" indent="0">
              <a:buNone/>
              <a:defRPr sz="1800">
                <a:solidFill>
                  <a:schemeClr val="tx1"/>
                </a:solidFill>
              </a:defRPr>
            </a:lvl1pPr>
          </a:lstStyle>
          <a:p>
            <a:pPr lvl="0"/>
            <a:r>
              <a:rPr lang="en-US" dirty="0"/>
              <a:t>Washington State Department of Health</a:t>
            </a:r>
          </a:p>
        </p:txBody>
      </p:sp>
      <p:sp>
        <p:nvSpPr>
          <p:cNvPr id="14" name="Rectangle 13"/>
          <p:cNvSpPr/>
          <p:nvPr userDrawn="1"/>
        </p:nvSpPr>
        <p:spPr>
          <a:xfrm>
            <a:off x="110836" y="4292317"/>
            <a:ext cx="11973049" cy="707886"/>
          </a:xfrm>
          <a:prstGeom prst="rect">
            <a:avLst/>
          </a:prstGeom>
        </p:spPr>
        <p:txBody>
          <a:bodyPr wrap="square">
            <a:spAutoFit/>
          </a:bodyPr>
          <a:lstStyle/>
          <a:p>
            <a:pPr algn="ct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We work with others to protect the health of the people of </a:t>
            </a:r>
            <a:b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b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Washington State by ensuring safe and reliable drinking water.</a:t>
            </a:r>
            <a:endParaRPr lang="en-US" sz="2000" b="1" dirty="0">
              <a:solidFill>
                <a:srgbClr val="537AA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55493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General Presentation 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9156" y="5335985"/>
            <a:ext cx="1364648" cy="1360159"/>
          </a:xfrm>
          <a:prstGeom prst="rect">
            <a:avLst/>
          </a:prstGeom>
        </p:spPr>
      </p:pic>
      <p:sp>
        <p:nvSpPr>
          <p:cNvPr id="9" name="Text Placeholder 9"/>
          <p:cNvSpPr>
            <a:spLocks noGrp="1"/>
          </p:cNvSpPr>
          <p:nvPr>
            <p:ph type="body" sz="quarter" idx="10" hasCustomPrompt="1"/>
          </p:nvPr>
        </p:nvSpPr>
        <p:spPr>
          <a:xfrm>
            <a:off x="4108451" y="5762951"/>
            <a:ext cx="7183664" cy="656281"/>
          </a:xfrm>
        </p:spPr>
        <p:txBody>
          <a:bodyPr vert="horz" lIns="91440" tIns="45720" rIns="91440" bIns="45720" rtlCol="0">
            <a:normAutofit/>
          </a:bodyPr>
          <a:lstStyle>
            <a:lvl1pPr>
              <a:defRPr lang="en-US" cap="all" baseline="0" dirty="0" smtClean="0">
                <a:latin typeface="Segoe UI Semibold" panose="020B0702040204020203" pitchFamily="34" charset="0"/>
                <a:cs typeface="Segoe UI Semibold" panose="020B0702040204020203" pitchFamily="34" charset="0"/>
              </a:defRPr>
            </a:lvl1pPr>
          </a:lstStyle>
          <a:p>
            <a:pPr marL="0" lvl="0" indent="0">
              <a:spcBef>
                <a:spcPts val="0"/>
              </a:spcBef>
              <a:buNone/>
            </a:pPr>
            <a:r>
              <a:rPr lang="en-US" dirty="0"/>
              <a:t>PRESENTATION title</a:t>
            </a:r>
          </a:p>
        </p:txBody>
      </p:sp>
      <p:sp>
        <p:nvSpPr>
          <p:cNvPr id="12" name="Text Placeholder 2"/>
          <p:cNvSpPr>
            <a:spLocks noGrp="1"/>
          </p:cNvSpPr>
          <p:nvPr>
            <p:ph type="body" sz="quarter" idx="11" hasCustomPrompt="1"/>
          </p:nvPr>
        </p:nvSpPr>
        <p:spPr>
          <a:xfrm>
            <a:off x="4108451" y="6307355"/>
            <a:ext cx="7183664" cy="396875"/>
          </a:xfrm>
        </p:spPr>
        <p:txBody>
          <a:bodyPr>
            <a:normAutofit/>
          </a:bodyPr>
          <a:lstStyle>
            <a:lvl1pPr marL="0" indent="0">
              <a:buNone/>
              <a:defRPr sz="1800">
                <a:solidFill>
                  <a:schemeClr val="tx1"/>
                </a:solidFill>
              </a:defRPr>
            </a:lvl1pPr>
          </a:lstStyle>
          <a:p>
            <a:pPr lvl="0"/>
            <a:r>
              <a:rPr lang="en-US" dirty="0"/>
              <a:t>Washington State Department of Health</a:t>
            </a:r>
          </a:p>
        </p:txBody>
      </p:sp>
      <p:sp>
        <p:nvSpPr>
          <p:cNvPr id="15" name="Rectangle 14"/>
          <p:cNvSpPr/>
          <p:nvPr userDrawn="1"/>
        </p:nvSpPr>
        <p:spPr>
          <a:xfrm>
            <a:off x="110836" y="4307248"/>
            <a:ext cx="11973049" cy="707886"/>
          </a:xfrm>
          <a:prstGeom prst="rect">
            <a:avLst/>
          </a:prstGeom>
        </p:spPr>
        <p:txBody>
          <a:bodyPr wrap="square">
            <a:spAutoFit/>
          </a:bodyPr>
          <a:lstStyle/>
          <a:p>
            <a:pPr algn="ct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We work with others to protect the health of the people of </a:t>
            </a:r>
            <a:b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b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Washington State by ensuring safe and reliable drinking water.</a:t>
            </a:r>
            <a:endParaRPr lang="en-US" sz="2000" b="1" dirty="0">
              <a:solidFill>
                <a:srgbClr val="537AA4"/>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t="2420" b="2742"/>
          <a:stretch/>
        </p:blipFill>
        <p:spPr>
          <a:xfrm>
            <a:off x="0" y="-2303"/>
            <a:ext cx="12192000" cy="43360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1343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attle 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29139" b="-497"/>
          <a:stretch/>
        </p:blipFill>
        <p:spPr>
          <a:xfrm>
            <a:off x="0" y="37786"/>
            <a:ext cx="12192000" cy="4337186"/>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9156" y="5335985"/>
            <a:ext cx="1364648" cy="1360159"/>
          </a:xfrm>
          <a:prstGeom prst="rect">
            <a:avLst/>
          </a:prstGeom>
        </p:spPr>
      </p:pic>
      <p:sp>
        <p:nvSpPr>
          <p:cNvPr id="12" name="Text Placeholder 9"/>
          <p:cNvSpPr>
            <a:spLocks noGrp="1"/>
          </p:cNvSpPr>
          <p:nvPr>
            <p:ph type="body" sz="quarter" idx="10" hasCustomPrompt="1"/>
          </p:nvPr>
        </p:nvSpPr>
        <p:spPr>
          <a:xfrm>
            <a:off x="4108451" y="5762951"/>
            <a:ext cx="7183664" cy="656281"/>
          </a:xfrm>
        </p:spPr>
        <p:txBody>
          <a:bodyPr vert="horz" lIns="91440" tIns="45720" rIns="91440" bIns="45720" rtlCol="0">
            <a:normAutofit/>
          </a:bodyPr>
          <a:lstStyle>
            <a:lvl1pPr>
              <a:defRPr lang="en-US" cap="all" baseline="0" dirty="0" smtClean="0">
                <a:latin typeface="Segoe UI Semibold" panose="020B0702040204020203" pitchFamily="34" charset="0"/>
                <a:cs typeface="Segoe UI Semibold" panose="020B0702040204020203" pitchFamily="34" charset="0"/>
              </a:defRPr>
            </a:lvl1pPr>
          </a:lstStyle>
          <a:p>
            <a:pPr marL="0" lvl="0" indent="0">
              <a:spcBef>
                <a:spcPts val="0"/>
              </a:spcBef>
              <a:buNone/>
            </a:pPr>
            <a:r>
              <a:rPr lang="en-US" dirty="0"/>
              <a:t>PRESENTATION title</a:t>
            </a:r>
          </a:p>
        </p:txBody>
      </p:sp>
      <p:sp>
        <p:nvSpPr>
          <p:cNvPr id="14" name="Text Placeholder 2"/>
          <p:cNvSpPr>
            <a:spLocks noGrp="1"/>
          </p:cNvSpPr>
          <p:nvPr>
            <p:ph type="body" sz="quarter" idx="11" hasCustomPrompt="1"/>
          </p:nvPr>
        </p:nvSpPr>
        <p:spPr>
          <a:xfrm>
            <a:off x="4108451" y="6307355"/>
            <a:ext cx="7183664" cy="396875"/>
          </a:xfrm>
        </p:spPr>
        <p:txBody>
          <a:bodyPr>
            <a:normAutofit/>
          </a:bodyPr>
          <a:lstStyle>
            <a:lvl1pPr marL="0" indent="0">
              <a:buNone/>
              <a:defRPr sz="1800">
                <a:solidFill>
                  <a:schemeClr val="tx1"/>
                </a:solidFill>
              </a:defRPr>
            </a:lvl1pPr>
          </a:lstStyle>
          <a:p>
            <a:pPr lvl="0"/>
            <a:r>
              <a:rPr lang="en-US" dirty="0"/>
              <a:t>Washington State Department of Health</a:t>
            </a:r>
          </a:p>
        </p:txBody>
      </p:sp>
      <p:sp>
        <p:nvSpPr>
          <p:cNvPr id="16" name="Rectangle 15"/>
          <p:cNvSpPr/>
          <p:nvPr userDrawn="1"/>
        </p:nvSpPr>
        <p:spPr>
          <a:xfrm>
            <a:off x="110836" y="4277203"/>
            <a:ext cx="11973049" cy="707886"/>
          </a:xfrm>
          <a:prstGeom prst="rect">
            <a:avLst/>
          </a:prstGeom>
        </p:spPr>
        <p:txBody>
          <a:bodyPr wrap="square">
            <a:spAutoFit/>
          </a:bodyPr>
          <a:lstStyle/>
          <a:p>
            <a:pPr algn="ct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We work with others to protect the health of the people of </a:t>
            </a:r>
            <a:b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b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Washington State by ensuring safe and reliable drinking water.</a:t>
            </a:r>
            <a:endParaRPr lang="en-US" sz="2000" b="1" dirty="0">
              <a:solidFill>
                <a:srgbClr val="537AA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880815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rban 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28594" b="2"/>
          <a:stretch/>
        </p:blipFill>
        <p:spPr>
          <a:xfrm>
            <a:off x="0" y="1"/>
            <a:ext cx="12192000" cy="4346387"/>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9156" y="5343542"/>
            <a:ext cx="1364648" cy="1360159"/>
          </a:xfrm>
          <a:prstGeom prst="rect">
            <a:avLst/>
          </a:prstGeom>
        </p:spPr>
      </p:pic>
      <p:sp>
        <p:nvSpPr>
          <p:cNvPr id="12" name="Text Placeholder 9"/>
          <p:cNvSpPr>
            <a:spLocks noGrp="1"/>
          </p:cNvSpPr>
          <p:nvPr>
            <p:ph type="body" sz="quarter" idx="10" hasCustomPrompt="1"/>
          </p:nvPr>
        </p:nvSpPr>
        <p:spPr>
          <a:xfrm>
            <a:off x="4108451" y="5770508"/>
            <a:ext cx="7183664" cy="656281"/>
          </a:xfrm>
        </p:spPr>
        <p:txBody>
          <a:bodyPr vert="horz" lIns="91440" tIns="45720" rIns="91440" bIns="45720" rtlCol="0">
            <a:normAutofit/>
          </a:bodyPr>
          <a:lstStyle>
            <a:lvl1pPr>
              <a:defRPr lang="en-US" cap="all" baseline="0" dirty="0" smtClean="0">
                <a:latin typeface="Segoe UI Semibold" panose="020B0702040204020203" pitchFamily="34" charset="0"/>
                <a:cs typeface="Segoe UI Semibold" panose="020B0702040204020203" pitchFamily="34" charset="0"/>
              </a:defRPr>
            </a:lvl1pPr>
          </a:lstStyle>
          <a:p>
            <a:pPr marL="0" lvl="0" indent="0">
              <a:spcBef>
                <a:spcPts val="0"/>
              </a:spcBef>
              <a:buNone/>
            </a:pPr>
            <a:r>
              <a:rPr lang="en-US" dirty="0"/>
              <a:t>PRESENTATION title</a:t>
            </a:r>
          </a:p>
        </p:txBody>
      </p:sp>
      <p:sp>
        <p:nvSpPr>
          <p:cNvPr id="14" name="Text Placeholder 2"/>
          <p:cNvSpPr>
            <a:spLocks noGrp="1"/>
          </p:cNvSpPr>
          <p:nvPr>
            <p:ph type="body" sz="quarter" idx="11" hasCustomPrompt="1"/>
          </p:nvPr>
        </p:nvSpPr>
        <p:spPr>
          <a:xfrm>
            <a:off x="4108451" y="6314912"/>
            <a:ext cx="7183664" cy="396875"/>
          </a:xfrm>
        </p:spPr>
        <p:txBody>
          <a:bodyPr>
            <a:normAutofit/>
          </a:bodyPr>
          <a:lstStyle>
            <a:lvl1pPr marL="0" indent="0">
              <a:buNone/>
              <a:defRPr sz="1800">
                <a:solidFill>
                  <a:schemeClr val="tx1"/>
                </a:solidFill>
              </a:defRPr>
            </a:lvl1pPr>
          </a:lstStyle>
          <a:p>
            <a:pPr lvl="0"/>
            <a:r>
              <a:rPr lang="en-US" dirty="0"/>
              <a:t>Washington State Department of Health</a:t>
            </a:r>
          </a:p>
        </p:txBody>
      </p:sp>
      <p:sp>
        <p:nvSpPr>
          <p:cNvPr id="16" name="Rectangle 15"/>
          <p:cNvSpPr/>
          <p:nvPr userDrawn="1"/>
        </p:nvSpPr>
        <p:spPr>
          <a:xfrm>
            <a:off x="110836" y="4291951"/>
            <a:ext cx="11973049" cy="707886"/>
          </a:xfrm>
          <a:prstGeom prst="rect">
            <a:avLst/>
          </a:prstGeom>
        </p:spPr>
        <p:txBody>
          <a:bodyPr wrap="square">
            <a:spAutoFit/>
          </a:bodyPr>
          <a:lstStyle/>
          <a:p>
            <a:pPr algn="ct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We work with others to protect the health of the people of </a:t>
            </a:r>
            <a:b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b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Washington State by ensuring safe and reliable drinking water.</a:t>
            </a:r>
            <a:endParaRPr lang="en-US" sz="2000" b="1" dirty="0">
              <a:solidFill>
                <a:srgbClr val="537AA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98112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erstern WA Presentation Title Slide">
    <p:spTree>
      <p:nvGrpSpPr>
        <p:cNvPr id="1" name=""/>
        <p:cNvGrpSpPr/>
        <p:nvPr/>
      </p:nvGrpSpPr>
      <p:grpSpPr>
        <a:xfrm>
          <a:off x="0" y="0"/>
          <a:ext cx="0" cy="0"/>
          <a:chOff x="0" y="0"/>
          <a:chExt cx="0" cy="0"/>
        </a:xfrm>
      </p:grpSpPr>
      <p:sp>
        <p:nvSpPr>
          <p:cNvPr id="2" name="Rectangle 1"/>
          <p:cNvSpPr/>
          <p:nvPr userDrawn="1"/>
        </p:nvSpPr>
        <p:spPr>
          <a:xfrm>
            <a:off x="0" y="-24187"/>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7921" b="701"/>
          <a:stretch/>
        </p:blipFill>
        <p:spPr>
          <a:xfrm>
            <a:off x="0" y="7373"/>
            <a:ext cx="12192000" cy="4336027"/>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9156" y="5341286"/>
            <a:ext cx="1364648" cy="1360159"/>
          </a:xfrm>
          <a:prstGeom prst="rect">
            <a:avLst/>
          </a:prstGeom>
        </p:spPr>
      </p:pic>
      <p:sp>
        <p:nvSpPr>
          <p:cNvPr id="12" name="Text Placeholder 9"/>
          <p:cNvSpPr>
            <a:spLocks noGrp="1"/>
          </p:cNvSpPr>
          <p:nvPr>
            <p:ph type="body" sz="quarter" idx="10" hasCustomPrompt="1"/>
          </p:nvPr>
        </p:nvSpPr>
        <p:spPr>
          <a:xfrm>
            <a:off x="4108451" y="5768252"/>
            <a:ext cx="7183664" cy="656281"/>
          </a:xfrm>
        </p:spPr>
        <p:txBody>
          <a:bodyPr vert="horz" lIns="91440" tIns="45720" rIns="91440" bIns="45720" rtlCol="0">
            <a:normAutofit/>
          </a:bodyPr>
          <a:lstStyle>
            <a:lvl1pPr>
              <a:defRPr lang="en-US" cap="all" baseline="0" dirty="0" smtClean="0">
                <a:latin typeface="Segoe UI Semibold" panose="020B0702040204020203" pitchFamily="34" charset="0"/>
                <a:cs typeface="Segoe UI Semibold" panose="020B0702040204020203" pitchFamily="34" charset="0"/>
              </a:defRPr>
            </a:lvl1pPr>
          </a:lstStyle>
          <a:p>
            <a:pPr marL="0" lvl="0" indent="0">
              <a:spcBef>
                <a:spcPts val="0"/>
              </a:spcBef>
              <a:buNone/>
            </a:pPr>
            <a:r>
              <a:rPr lang="en-US" dirty="0"/>
              <a:t>PRESENTATION title</a:t>
            </a:r>
          </a:p>
        </p:txBody>
      </p:sp>
      <p:sp>
        <p:nvSpPr>
          <p:cNvPr id="14" name="Text Placeholder 2"/>
          <p:cNvSpPr>
            <a:spLocks noGrp="1"/>
          </p:cNvSpPr>
          <p:nvPr>
            <p:ph type="body" sz="quarter" idx="11" hasCustomPrompt="1"/>
          </p:nvPr>
        </p:nvSpPr>
        <p:spPr>
          <a:xfrm>
            <a:off x="4108451" y="6312656"/>
            <a:ext cx="7183664" cy="396875"/>
          </a:xfrm>
        </p:spPr>
        <p:txBody>
          <a:bodyPr>
            <a:normAutofit/>
          </a:bodyPr>
          <a:lstStyle>
            <a:lvl1pPr marL="0" indent="0">
              <a:buNone/>
              <a:defRPr sz="1800">
                <a:solidFill>
                  <a:schemeClr val="tx1"/>
                </a:solidFill>
              </a:defRPr>
            </a:lvl1pPr>
          </a:lstStyle>
          <a:p>
            <a:pPr lvl="0"/>
            <a:r>
              <a:rPr lang="en-US" dirty="0"/>
              <a:t>Washington State Department of Health</a:t>
            </a:r>
          </a:p>
        </p:txBody>
      </p:sp>
      <p:sp>
        <p:nvSpPr>
          <p:cNvPr id="16" name="Rectangle 15"/>
          <p:cNvSpPr/>
          <p:nvPr userDrawn="1"/>
        </p:nvSpPr>
        <p:spPr>
          <a:xfrm>
            <a:off x="110836" y="4298044"/>
            <a:ext cx="11973049" cy="707886"/>
          </a:xfrm>
          <a:prstGeom prst="rect">
            <a:avLst/>
          </a:prstGeom>
        </p:spPr>
        <p:txBody>
          <a:bodyPr wrap="square">
            <a:spAutoFit/>
          </a:bodyPr>
          <a:lstStyle/>
          <a:p>
            <a:pPr algn="ct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We work with others to protect the health of the people of </a:t>
            </a:r>
            <a:b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b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Washington State by ensuring safe and reliable drinking water.</a:t>
            </a:r>
            <a:endParaRPr lang="en-US" sz="2000" b="1" dirty="0">
              <a:solidFill>
                <a:srgbClr val="537AA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35614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en WA 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8088" b="20542"/>
          <a:stretch/>
        </p:blipFill>
        <p:spPr>
          <a:xfrm>
            <a:off x="0" y="-7372"/>
            <a:ext cx="12192000" cy="4336025"/>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9156" y="5333912"/>
            <a:ext cx="1364648" cy="1360159"/>
          </a:xfrm>
          <a:prstGeom prst="rect">
            <a:avLst/>
          </a:prstGeom>
        </p:spPr>
      </p:pic>
      <p:sp>
        <p:nvSpPr>
          <p:cNvPr id="12" name="Text Placeholder 9"/>
          <p:cNvSpPr>
            <a:spLocks noGrp="1"/>
          </p:cNvSpPr>
          <p:nvPr>
            <p:ph type="body" sz="quarter" idx="10" hasCustomPrompt="1"/>
          </p:nvPr>
        </p:nvSpPr>
        <p:spPr>
          <a:xfrm>
            <a:off x="4108451" y="5760878"/>
            <a:ext cx="7183664" cy="656281"/>
          </a:xfrm>
        </p:spPr>
        <p:txBody>
          <a:bodyPr vert="horz" lIns="91440" tIns="45720" rIns="91440" bIns="45720" rtlCol="0">
            <a:normAutofit/>
          </a:bodyPr>
          <a:lstStyle>
            <a:lvl1pPr>
              <a:defRPr lang="en-US" cap="all" baseline="0" dirty="0" smtClean="0">
                <a:latin typeface="Segoe UI Semibold" panose="020B0702040204020203" pitchFamily="34" charset="0"/>
                <a:cs typeface="Segoe UI Semibold" panose="020B0702040204020203" pitchFamily="34" charset="0"/>
              </a:defRPr>
            </a:lvl1pPr>
          </a:lstStyle>
          <a:p>
            <a:pPr marL="0" lvl="0" indent="0">
              <a:spcBef>
                <a:spcPts val="0"/>
              </a:spcBef>
              <a:buNone/>
            </a:pPr>
            <a:r>
              <a:rPr lang="en-US" dirty="0"/>
              <a:t>PRESENTATION title</a:t>
            </a:r>
          </a:p>
        </p:txBody>
      </p:sp>
      <p:sp>
        <p:nvSpPr>
          <p:cNvPr id="14" name="Text Placeholder 2"/>
          <p:cNvSpPr>
            <a:spLocks noGrp="1"/>
          </p:cNvSpPr>
          <p:nvPr>
            <p:ph type="body" sz="quarter" idx="11" hasCustomPrompt="1"/>
          </p:nvPr>
        </p:nvSpPr>
        <p:spPr>
          <a:xfrm>
            <a:off x="4108451" y="6305282"/>
            <a:ext cx="7183664" cy="396875"/>
          </a:xfrm>
        </p:spPr>
        <p:txBody>
          <a:bodyPr>
            <a:normAutofit/>
          </a:bodyPr>
          <a:lstStyle>
            <a:lvl1pPr marL="0" indent="0">
              <a:buNone/>
              <a:defRPr sz="1800">
                <a:solidFill>
                  <a:schemeClr val="tx1"/>
                </a:solidFill>
              </a:defRPr>
            </a:lvl1pPr>
          </a:lstStyle>
          <a:p>
            <a:pPr lvl="0"/>
            <a:r>
              <a:rPr lang="en-US" dirty="0"/>
              <a:t>Washington State Department of Health</a:t>
            </a:r>
          </a:p>
        </p:txBody>
      </p:sp>
      <p:sp>
        <p:nvSpPr>
          <p:cNvPr id="16" name="Rectangle 15"/>
          <p:cNvSpPr/>
          <p:nvPr userDrawn="1"/>
        </p:nvSpPr>
        <p:spPr>
          <a:xfrm>
            <a:off x="110836" y="4283296"/>
            <a:ext cx="11973049" cy="707886"/>
          </a:xfrm>
          <a:prstGeom prst="rect">
            <a:avLst/>
          </a:prstGeom>
        </p:spPr>
        <p:txBody>
          <a:bodyPr wrap="square">
            <a:spAutoFit/>
          </a:bodyPr>
          <a:lstStyle/>
          <a:p>
            <a:pPr algn="ct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We work with others to protect the health of the people of </a:t>
            </a:r>
            <a:b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b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Washington State by ensuring safe and reliable drinking water.</a:t>
            </a:r>
            <a:endParaRPr lang="en-US" sz="2000" b="1" dirty="0">
              <a:solidFill>
                <a:srgbClr val="537AA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3860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64B3C-35D6-4824-B7CA-9442C1D1D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2B251D-5BE8-49B7-95ED-30AE2059BF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C56C2-3EAC-4341-8020-8BC81A49BD4D}"/>
              </a:ext>
            </a:extLst>
          </p:cNvPr>
          <p:cNvSpPr>
            <a:spLocks noGrp="1"/>
          </p:cNvSpPr>
          <p:nvPr>
            <p:ph type="dt" sz="half" idx="10"/>
          </p:nvPr>
        </p:nvSpPr>
        <p:spPr/>
        <p:txBody>
          <a:bodyPr/>
          <a:lstStyle/>
          <a:p>
            <a:fld id="{682D053D-A185-41A1-B83F-ED86983E7643}" type="datetimeFigureOut">
              <a:rPr lang="en-US" smtClean="0"/>
              <a:t>7/19/2021</a:t>
            </a:fld>
            <a:endParaRPr lang="en-US"/>
          </a:p>
        </p:txBody>
      </p:sp>
      <p:sp>
        <p:nvSpPr>
          <p:cNvPr id="5" name="Footer Placeholder 4">
            <a:extLst>
              <a:ext uri="{FF2B5EF4-FFF2-40B4-BE49-F238E27FC236}">
                <a16:creationId xmlns:a16="http://schemas.microsoft.com/office/drawing/2014/main" id="{0DA0AA1A-F28B-40F1-ACE4-A8D9C2F78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1CFFAA-4EE7-4F47-8D76-959AA2C9E2B3}"/>
              </a:ext>
            </a:extLst>
          </p:cNvPr>
          <p:cNvSpPr>
            <a:spLocks noGrp="1"/>
          </p:cNvSpPr>
          <p:nvPr>
            <p:ph type="sldNum" sz="quarter" idx="12"/>
          </p:nvPr>
        </p:nvSpPr>
        <p:spPr/>
        <p:txBody>
          <a:bodyPr/>
          <a:lstStyle/>
          <a:p>
            <a:fld id="{5EDC457E-6584-4E0B-B718-06248D59AF94}" type="slidenum">
              <a:rPr lang="en-US" smtClean="0"/>
              <a:t>‹#›</a:t>
            </a:fld>
            <a:endParaRPr lang="en-US"/>
          </a:p>
        </p:txBody>
      </p:sp>
    </p:spTree>
    <p:extLst>
      <p:ext uri="{BB962C8B-B14F-4D97-AF65-F5344CB8AC3E}">
        <p14:creationId xmlns:p14="http://schemas.microsoft.com/office/powerpoint/2010/main" val="2398327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Green WA 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9156" y="5333912"/>
            <a:ext cx="1364648" cy="1360159"/>
          </a:xfrm>
          <a:prstGeom prst="rect">
            <a:avLst/>
          </a:prstGeom>
        </p:spPr>
      </p:pic>
      <p:sp>
        <p:nvSpPr>
          <p:cNvPr id="12" name="Text Placeholder 9"/>
          <p:cNvSpPr>
            <a:spLocks noGrp="1"/>
          </p:cNvSpPr>
          <p:nvPr>
            <p:ph type="body" sz="quarter" idx="10" hasCustomPrompt="1"/>
          </p:nvPr>
        </p:nvSpPr>
        <p:spPr>
          <a:xfrm>
            <a:off x="4108451" y="5760878"/>
            <a:ext cx="7183664" cy="656281"/>
          </a:xfrm>
        </p:spPr>
        <p:txBody>
          <a:bodyPr vert="horz" lIns="91440" tIns="45720" rIns="91440" bIns="45720" rtlCol="0">
            <a:normAutofit/>
          </a:bodyPr>
          <a:lstStyle>
            <a:lvl1pPr>
              <a:defRPr lang="en-US" cap="all" baseline="0" dirty="0" smtClean="0">
                <a:latin typeface="Segoe UI Semibold" panose="020B0702040204020203" pitchFamily="34" charset="0"/>
                <a:cs typeface="Segoe UI Semibold" panose="020B0702040204020203" pitchFamily="34" charset="0"/>
              </a:defRPr>
            </a:lvl1pPr>
          </a:lstStyle>
          <a:p>
            <a:pPr marL="0" lvl="0" indent="0">
              <a:spcBef>
                <a:spcPts val="0"/>
              </a:spcBef>
              <a:buNone/>
            </a:pPr>
            <a:r>
              <a:rPr lang="en-US" dirty="0"/>
              <a:t>PRESENTATION title</a:t>
            </a:r>
          </a:p>
        </p:txBody>
      </p:sp>
      <p:sp>
        <p:nvSpPr>
          <p:cNvPr id="14" name="Text Placeholder 2"/>
          <p:cNvSpPr>
            <a:spLocks noGrp="1"/>
          </p:cNvSpPr>
          <p:nvPr>
            <p:ph type="body" sz="quarter" idx="11" hasCustomPrompt="1"/>
          </p:nvPr>
        </p:nvSpPr>
        <p:spPr>
          <a:xfrm>
            <a:off x="4108451" y="6305282"/>
            <a:ext cx="7183664" cy="396875"/>
          </a:xfrm>
        </p:spPr>
        <p:txBody>
          <a:bodyPr>
            <a:normAutofit/>
          </a:bodyPr>
          <a:lstStyle>
            <a:lvl1pPr marL="0" indent="0">
              <a:buNone/>
              <a:defRPr sz="1800">
                <a:solidFill>
                  <a:schemeClr val="tx1"/>
                </a:solidFill>
              </a:defRPr>
            </a:lvl1pPr>
          </a:lstStyle>
          <a:p>
            <a:pPr lvl="0"/>
            <a:r>
              <a:rPr lang="en-US" dirty="0"/>
              <a:t>Washington State Department of Health</a:t>
            </a:r>
          </a:p>
        </p:txBody>
      </p:sp>
      <p:sp>
        <p:nvSpPr>
          <p:cNvPr id="16" name="Rectangle 15"/>
          <p:cNvSpPr/>
          <p:nvPr userDrawn="1"/>
        </p:nvSpPr>
        <p:spPr>
          <a:xfrm>
            <a:off x="110836" y="4224304"/>
            <a:ext cx="11973049" cy="707886"/>
          </a:xfrm>
          <a:prstGeom prst="rect">
            <a:avLst/>
          </a:prstGeom>
        </p:spPr>
        <p:txBody>
          <a:bodyPr wrap="square">
            <a:spAutoFit/>
          </a:bodyPr>
          <a:lstStyle/>
          <a:p>
            <a:pPr algn="ct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We work with others to protect the health of the people of </a:t>
            </a:r>
            <a:b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b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Washington State by ensuring safe and reliable drinking water.</a:t>
            </a:r>
            <a:endParaRPr lang="en-US" sz="2000" b="1" dirty="0">
              <a:solidFill>
                <a:srgbClr val="537AA4"/>
              </a:solidFill>
              <a:latin typeface="Segoe UI Semibold" panose="020B0702040204020203" pitchFamily="34" charset="0"/>
              <a:cs typeface="Segoe UI Semibold" panose="020B0702040204020203" pitchFamily="34" charset="0"/>
            </a:endParaRPr>
          </a:p>
        </p:txBody>
      </p:sp>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t="6774" b="323"/>
          <a:stretch/>
        </p:blipFill>
        <p:spPr>
          <a:xfrm>
            <a:off x="0" y="1"/>
            <a:ext cx="12200525" cy="42475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8844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astern WA Presentation 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5395" b="13194"/>
          <a:stretch/>
        </p:blipFill>
        <p:spPr>
          <a:xfrm>
            <a:off x="0" y="1"/>
            <a:ext cx="12192000" cy="4350775"/>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9156" y="5341286"/>
            <a:ext cx="1364648" cy="1360159"/>
          </a:xfrm>
          <a:prstGeom prst="rect">
            <a:avLst/>
          </a:prstGeom>
        </p:spPr>
      </p:pic>
      <p:sp>
        <p:nvSpPr>
          <p:cNvPr id="12" name="Text Placeholder 9"/>
          <p:cNvSpPr>
            <a:spLocks noGrp="1"/>
          </p:cNvSpPr>
          <p:nvPr>
            <p:ph type="body" sz="quarter" idx="10" hasCustomPrompt="1"/>
          </p:nvPr>
        </p:nvSpPr>
        <p:spPr>
          <a:xfrm>
            <a:off x="4108451" y="5768252"/>
            <a:ext cx="7183664" cy="656281"/>
          </a:xfrm>
        </p:spPr>
        <p:txBody>
          <a:bodyPr vert="horz" lIns="91440" tIns="45720" rIns="91440" bIns="45720" rtlCol="0">
            <a:normAutofit/>
          </a:bodyPr>
          <a:lstStyle>
            <a:lvl1pPr>
              <a:defRPr lang="en-US" cap="all" baseline="0" dirty="0" smtClean="0">
                <a:latin typeface="Segoe UI Semibold" panose="020B0702040204020203" pitchFamily="34" charset="0"/>
                <a:cs typeface="Segoe UI Semibold" panose="020B0702040204020203" pitchFamily="34" charset="0"/>
              </a:defRPr>
            </a:lvl1pPr>
          </a:lstStyle>
          <a:p>
            <a:pPr marL="0" lvl="0" indent="0">
              <a:spcBef>
                <a:spcPts val="0"/>
              </a:spcBef>
              <a:buNone/>
            </a:pPr>
            <a:r>
              <a:rPr lang="en-US" dirty="0"/>
              <a:t>PRESENTATION title</a:t>
            </a:r>
          </a:p>
        </p:txBody>
      </p:sp>
      <p:sp>
        <p:nvSpPr>
          <p:cNvPr id="14" name="Text Placeholder 2"/>
          <p:cNvSpPr>
            <a:spLocks noGrp="1"/>
          </p:cNvSpPr>
          <p:nvPr>
            <p:ph type="body" sz="quarter" idx="11" hasCustomPrompt="1"/>
          </p:nvPr>
        </p:nvSpPr>
        <p:spPr>
          <a:xfrm>
            <a:off x="4108451" y="6312656"/>
            <a:ext cx="7183664" cy="396875"/>
          </a:xfrm>
        </p:spPr>
        <p:txBody>
          <a:bodyPr>
            <a:normAutofit/>
          </a:bodyPr>
          <a:lstStyle>
            <a:lvl1pPr marL="0" indent="0">
              <a:buNone/>
              <a:defRPr sz="1800">
                <a:solidFill>
                  <a:schemeClr val="tx1"/>
                </a:solidFill>
              </a:defRPr>
            </a:lvl1pPr>
          </a:lstStyle>
          <a:p>
            <a:pPr lvl="0"/>
            <a:r>
              <a:rPr lang="en-US" dirty="0"/>
              <a:t>Washington State Department of Health</a:t>
            </a:r>
          </a:p>
        </p:txBody>
      </p:sp>
      <p:sp>
        <p:nvSpPr>
          <p:cNvPr id="16" name="Rectangle 15"/>
          <p:cNvSpPr/>
          <p:nvPr userDrawn="1"/>
        </p:nvSpPr>
        <p:spPr>
          <a:xfrm>
            <a:off x="110836" y="4298044"/>
            <a:ext cx="11973049" cy="707886"/>
          </a:xfrm>
          <a:prstGeom prst="rect">
            <a:avLst/>
          </a:prstGeom>
        </p:spPr>
        <p:txBody>
          <a:bodyPr wrap="square">
            <a:spAutoFit/>
          </a:bodyPr>
          <a:lstStyle/>
          <a:p>
            <a:pPr algn="ct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We work with others to protect the health of the people of </a:t>
            </a:r>
            <a:b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b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Washington State by ensuring safe and reliable drinking water.</a:t>
            </a:r>
            <a:endParaRPr lang="en-US" sz="2000" b="1" dirty="0">
              <a:solidFill>
                <a:srgbClr val="537AA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050974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Eastern WA 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9156" y="5341286"/>
            <a:ext cx="1364648" cy="1360159"/>
          </a:xfrm>
          <a:prstGeom prst="rect">
            <a:avLst/>
          </a:prstGeom>
        </p:spPr>
      </p:pic>
      <p:sp>
        <p:nvSpPr>
          <p:cNvPr id="12" name="Text Placeholder 9"/>
          <p:cNvSpPr>
            <a:spLocks noGrp="1"/>
          </p:cNvSpPr>
          <p:nvPr>
            <p:ph type="body" sz="quarter" idx="10" hasCustomPrompt="1"/>
          </p:nvPr>
        </p:nvSpPr>
        <p:spPr>
          <a:xfrm>
            <a:off x="4108451" y="5768252"/>
            <a:ext cx="7183664" cy="656281"/>
          </a:xfrm>
        </p:spPr>
        <p:txBody>
          <a:bodyPr vert="horz" lIns="91440" tIns="45720" rIns="91440" bIns="45720" rtlCol="0">
            <a:normAutofit/>
          </a:bodyPr>
          <a:lstStyle>
            <a:lvl1pPr>
              <a:defRPr lang="en-US" cap="all" baseline="0" dirty="0" smtClean="0">
                <a:latin typeface="Segoe UI Semibold" panose="020B0702040204020203" pitchFamily="34" charset="0"/>
                <a:cs typeface="Segoe UI Semibold" panose="020B0702040204020203" pitchFamily="34" charset="0"/>
              </a:defRPr>
            </a:lvl1pPr>
          </a:lstStyle>
          <a:p>
            <a:pPr marL="0" lvl="0" indent="0">
              <a:spcBef>
                <a:spcPts val="0"/>
              </a:spcBef>
              <a:buNone/>
            </a:pPr>
            <a:r>
              <a:rPr lang="en-US" dirty="0"/>
              <a:t>PRESENTATION title</a:t>
            </a:r>
          </a:p>
        </p:txBody>
      </p:sp>
      <p:sp>
        <p:nvSpPr>
          <p:cNvPr id="14" name="Text Placeholder 2"/>
          <p:cNvSpPr>
            <a:spLocks noGrp="1"/>
          </p:cNvSpPr>
          <p:nvPr>
            <p:ph type="body" sz="quarter" idx="11" hasCustomPrompt="1"/>
          </p:nvPr>
        </p:nvSpPr>
        <p:spPr>
          <a:xfrm>
            <a:off x="4108451" y="6312656"/>
            <a:ext cx="7183664" cy="396875"/>
          </a:xfrm>
        </p:spPr>
        <p:txBody>
          <a:bodyPr>
            <a:normAutofit/>
          </a:bodyPr>
          <a:lstStyle>
            <a:lvl1pPr marL="0" indent="0">
              <a:buNone/>
              <a:defRPr sz="1800">
                <a:solidFill>
                  <a:schemeClr val="tx1"/>
                </a:solidFill>
              </a:defRPr>
            </a:lvl1pPr>
          </a:lstStyle>
          <a:p>
            <a:pPr lvl="0"/>
            <a:r>
              <a:rPr lang="en-US" dirty="0"/>
              <a:t>Washington State Department of Health</a:t>
            </a:r>
          </a:p>
        </p:txBody>
      </p:sp>
      <p:sp>
        <p:nvSpPr>
          <p:cNvPr id="16" name="Rectangle 15"/>
          <p:cNvSpPr/>
          <p:nvPr userDrawn="1"/>
        </p:nvSpPr>
        <p:spPr>
          <a:xfrm>
            <a:off x="110836" y="4298044"/>
            <a:ext cx="11973049" cy="707886"/>
          </a:xfrm>
          <a:prstGeom prst="rect">
            <a:avLst/>
          </a:prstGeom>
        </p:spPr>
        <p:txBody>
          <a:bodyPr wrap="square">
            <a:spAutoFit/>
          </a:bodyPr>
          <a:lstStyle/>
          <a:p>
            <a:pPr algn="ct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We work with others to protect the health of the people of </a:t>
            </a:r>
            <a:b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b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Washington State by ensuring safe and reliable drinking water.</a:t>
            </a:r>
            <a:endParaRPr lang="en-US" sz="2000" b="1" dirty="0">
              <a:solidFill>
                <a:srgbClr val="537AA4"/>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b="5000"/>
          <a:stretch/>
        </p:blipFill>
        <p:spPr>
          <a:xfrm>
            <a:off x="-1" y="0"/>
            <a:ext cx="12192001" cy="4343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0050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ttern Presentation 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29708" b="25207"/>
          <a:stretch/>
        </p:blipFill>
        <p:spPr>
          <a:xfrm>
            <a:off x="0" y="-7372"/>
            <a:ext cx="12192000" cy="4343400"/>
          </a:xfrm>
          <a:prstGeom prst="rect">
            <a:avLst/>
          </a:prstGeom>
          <a:effectLst>
            <a:outerShdw blurRad="50800" dist="38100" dir="2700000" algn="tl" rotWithShape="0">
              <a:schemeClr val="bg2">
                <a:lumMod val="75000"/>
                <a:alpha val="40000"/>
              </a:schemeClr>
            </a:outerShdw>
          </a:effec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9156" y="5341285"/>
            <a:ext cx="1364648" cy="1360159"/>
          </a:xfrm>
          <a:prstGeom prst="rect">
            <a:avLst/>
          </a:prstGeom>
        </p:spPr>
      </p:pic>
      <p:sp>
        <p:nvSpPr>
          <p:cNvPr id="11" name="Text Placeholder 9"/>
          <p:cNvSpPr>
            <a:spLocks noGrp="1"/>
          </p:cNvSpPr>
          <p:nvPr>
            <p:ph type="body" sz="quarter" idx="10" hasCustomPrompt="1"/>
          </p:nvPr>
        </p:nvSpPr>
        <p:spPr>
          <a:xfrm>
            <a:off x="4108451" y="5768251"/>
            <a:ext cx="7183664" cy="656281"/>
          </a:xfrm>
        </p:spPr>
        <p:txBody>
          <a:bodyPr vert="horz" lIns="91440" tIns="45720" rIns="91440" bIns="45720" rtlCol="0">
            <a:normAutofit/>
          </a:bodyPr>
          <a:lstStyle>
            <a:lvl1pPr>
              <a:defRPr lang="en-US" cap="all" baseline="0" dirty="0" smtClean="0">
                <a:latin typeface="Segoe UI Semibold" panose="020B0702040204020203" pitchFamily="34" charset="0"/>
                <a:cs typeface="Segoe UI Semibold" panose="020B0702040204020203" pitchFamily="34" charset="0"/>
              </a:defRPr>
            </a:lvl1pPr>
          </a:lstStyle>
          <a:p>
            <a:pPr marL="0" lvl="0" indent="0">
              <a:spcBef>
                <a:spcPts val="0"/>
              </a:spcBef>
              <a:buNone/>
            </a:pPr>
            <a:r>
              <a:rPr lang="en-US" dirty="0"/>
              <a:t>PRESENTATION title</a:t>
            </a:r>
          </a:p>
        </p:txBody>
      </p:sp>
      <p:sp>
        <p:nvSpPr>
          <p:cNvPr id="12" name="Text Placeholder 2"/>
          <p:cNvSpPr>
            <a:spLocks noGrp="1"/>
          </p:cNvSpPr>
          <p:nvPr>
            <p:ph type="body" sz="quarter" idx="11" hasCustomPrompt="1"/>
          </p:nvPr>
        </p:nvSpPr>
        <p:spPr>
          <a:xfrm>
            <a:off x="4108451" y="6312655"/>
            <a:ext cx="7183664" cy="396875"/>
          </a:xfrm>
        </p:spPr>
        <p:txBody>
          <a:bodyPr>
            <a:normAutofit/>
          </a:bodyPr>
          <a:lstStyle>
            <a:lvl1pPr marL="0" indent="0">
              <a:buNone/>
              <a:defRPr sz="1800">
                <a:solidFill>
                  <a:schemeClr val="tx1"/>
                </a:solidFill>
              </a:defRPr>
            </a:lvl1pPr>
          </a:lstStyle>
          <a:p>
            <a:pPr lvl="0"/>
            <a:r>
              <a:rPr lang="en-US" dirty="0"/>
              <a:t>Washington State Department of Health</a:t>
            </a:r>
          </a:p>
        </p:txBody>
      </p:sp>
      <p:sp>
        <p:nvSpPr>
          <p:cNvPr id="16" name="Rectangle 15"/>
          <p:cNvSpPr/>
          <p:nvPr userDrawn="1"/>
        </p:nvSpPr>
        <p:spPr>
          <a:xfrm>
            <a:off x="110836" y="4290670"/>
            <a:ext cx="11973049" cy="707886"/>
          </a:xfrm>
          <a:prstGeom prst="rect">
            <a:avLst/>
          </a:prstGeom>
        </p:spPr>
        <p:txBody>
          <a:bodyPr wrap="square">
            <a:spAutoFit/>
          </a:bodyPr>
          <a:lstStyle/>
          <a:p>
            <a:pPr algn="ct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We work with others to protect the health of the people of </a:t>
            </a:r>
            <a:b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b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Washington State by ensuring safe and reliable drinking water.</a:t>
            </a:r>
            <a:endParaRPr lang="en-US" sz="2000" b="1" dirty="0">
              <a:solidFill>
                <a:srgbClr val="537AA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97233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attern 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9156" y="5341285"/>
            <a:ext cx="1364648" cy="1360159"/>
          </a:xfrm>
          <a:prstGeom prst="rect">
            <a:avLst/>
          </a:prstGeom>
        </p:spPr>
      </p:pic>
      <p:sp>
        <p:nvSpPr>
          <p:cNvPr id="11" name="Text Placeholder 9"/>
          <p:cNvSpPr>
            <a:spLocks noGrp="1"/>
          </p:cNvSpPr>
          <p:nvPr>
            <p:ph type="body" sz="quarter" idx="10" hasCustomPrompt="1"/>
          </p:nvPr>
        </p:nvSpPr>
        <p:spPr>
          <a:xfrm>
            <a:off x="4108451" y="5768251"/>
            <a:ext cx="7183664" cy="656281"/>
          </a:xfrm>
        </p:spPr>
        <p:txBody>
          <a:bodyPr vert="horz" lIns="91440" tIns="45720" rIns="91440" bIns="45720" rtlCol="0">
            <a:normAutofit/>
          </a:bodyPr>
          <a:lstStyle>
            <a:lvl1pPr>
              <a:defRPr lang="en-US" cap="all" baseline="0" dirty="0" smtClean="0">
                <a:latin typeface="Segoe UI Semibold" panose="020B0702040204020203" pitchFamily="34" charset="0"/>
                <a:cs typeface="Segoe UI Semibold" panose="020B0702040204020203" pitchFamily="34" charset="0"/>
              </a:defRPr>
            </a:lvl1pPr>
          </a:lstStyle>
          <a:p>
            <a:pPr marL="0" lvl="0" indent="0">
              <a:spcBef>
                <a:spcPts val="0"/>
              </a:spcBef>
              <a:buNone/>
            </a:pPr>
            <a:r>
              <a:rPr lang="en-US" dirty="0"/>
              <a:t>PRESENTATION title</a:t>
            </a:r>
          </a:p>
        </p:txBody>
      </p:sp>
      <p:sp>
        <p:nvSpPr>
          <p:cNvPr id="12" name="Text Placeholder 2"/>
          <p:cNvSpPr>
            <a:spLocks noGrp="1"/>
          </p:cNvSpPr>
          <p:nvPr>
            <p:ph type="body" sz="quarter" idx="11" hasCustomPrompt="1"/>
          </p:nvPr>
        </p:nvSpPr>
        <p:spPr>
          <a:xfrm>
            <a:off x="4108451" y="6312655"/>
            <a:ext cx="7183664" cy="396875"/>
          </a:xfrm>
        </p:spPr>
        <p:txBody>
          <a:bodyPr>
            <a:normAutofit/>
          </a:bodyPr>
          <a:lstStyle>
            <a:lvl1pPr marL="0" indent="0">
              <a:buNone/>
              <a:defRPr sz="1800">
                <a:solidFill>
                  <a:schemeClr val="tx1"/>
                </a:solidFill>
              </a:defRPr>
            </a:lvl1pPr>
          </a:lstStyle>
          <a:p>
            <a:pPr lvl="0"/>
            <a:r>
              <a:rPr lang="en-US" dirty="0"/>
              <a:t>Washington State Department of Health</a:t>
            </a:r>
          </a:p>
        </p:txBody>
      </p:sp>
      <p:sp>
        <p:nvSpPr>
          <p:cNvPr id="16" name="Rectangle 15"/>
          <p:cNvSpPr/>
          <p:nvPr userDrawn="1"/>
        </p:nvSpPr>
        <p:spPr>
          <a:xfrm>
            <a:off x="110836" y="4290670"/>
            <a:ext cx="11973049" cy="707886"/>
          </a:xfrm>
          <a:prstGeom prst="rect">
            <a:avLst/>
          </a:prstGeom>
        </p:spPr>
        <p:txBody>
          <a:bodyPr wrap="square">
            <a:spAutoFit/>
          </a:bodyPr>
          <a:lstStyle/>
          <a:p>
            <a:pPr algn="ct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We work with others to protect the health of the people of </a:t>
            </a:r>
            <a:b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br>
            <a:r>
              <a:rPr lang="en-US" sz="2000" b="1"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Washington State by ensuring safe and reliable drinking water.</a:t>
            </a:r>
            <a:endParaRPr lang="en-US" sz="2000" b="1" dirty="0">
              <a:solidFill>
                <a:srgbClr val="537AA4"/>
              </a:solidFill>
              <a:latin typeface="Segoe UI Semibold" panose="020B0702040204020203" pitchFamily="34" charset="0"/>
              <a:cs typeface="Segoe UI Semibold" panose="020B0702040204020203" pitchFamily="34" charset="0"/>
            </a:endParaRPr>
          </a:p>
        </p:txBody>
      </p:sp>
      <p:pic>
        <p:nvPicPr>
          <p:cNvPr id="7" name="Picture 6"/>
          <p:cNvPicPr>
            <a:picLocks noChangeAspect="1"/>
          </p:cNvPicPr>
          <p:nvPr userDrawn="1"/>
        </p:nvPicPr>
        <p:blipFill rotWithShape="1">
          <a:blip r:embed="rId3" cstate="screen">
            <a:duotone>
              <a:prstClr val="black"/>
              <a:schemeClr val="accent5">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b="5645"/>
          <a:stretch/>
        </p:blipFill>
        <p:spPr>
          <a:xfrm>
            <a:off x="-1" y="0"/>
            <a:ext cx="12192001" cy="43139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3242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1"/>
            <a:ext cx="12192000" cy="4321277"/>
          </a:xfrm>
          <a:effectLst>
            <a:outerShdw blurRad="50800" dist="38100" dir="2700000" algn="tl" rotWithShape="0">
              <a:prstClr val="black">
                <a:alpha val="40000"/>
              </a:prstClr>
            </a:outerShdw>
          </a:effectLst>
        </p:spPr>
        <p:txBody>
          <a:bodyPr/>
          <a:lstStyle>
            <a:lvl1pPr marL="0" indent="0">
              <a:buNone/>
              <a:defRPr>
                <a:effectLst/>
              </a:defRPr>
            </a:lvl1pPr>
          </a:lstStyle>
          <a:p>
            <a:r>
              <a:rPr lang="en-US"/>
              <a:t>Click icon to add picture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9156" y="5333916"/>
            <a:ext cx="1364648" cy="1360159"/>
          </a:xfrm>
          <a:prstGeom prst="rect">
            <a:avLst/>
          </a:prstGeom>
        </p:spPr>
      </p:pic>
      <p:sp>
        <p:nvSpPr>
          <p:cNvPr id="9" name="Text Placeholder 9"/>
          <p:cNvSpPr>
            <a:spLocks noGrp="1"/>
          </p:cNvSpPr>
          <p:nvPr>
            <p:ph type="body" sz="quarter" idx="10" hasCustomPrompt="1"/>
          </p:nvPr>
        </p:nvSpPr>
        <p:spPr>
          <a:xfrm>
            <a:off x="4108451" y="5760882"/>
            <a:ext cx="7183664" cy="656281"/>
          </a:xfrm>
        </p:spPr>
        <p:txBody>
          <a:bodyPr vert="horz" lIns="91440" tIns="45720" rIns="91440" bIns="45720" rtlCol="0">
            <a:normAutofit/>
          </a:bodyPr>
          <a:lstStyle>
            <a:lvl1pPr>
              <a:defRPr lang="en-US" cap="all" baseline="0" dirty="0" smtClean="0">
                <a:latin typeface="Segoe UI Semibold" panose="020B0702040204020203" pitchFamily="34" charset="0"/>
                <a:cs typeface="Segoe UI Semibold" panose="020B0702040204020203" pitchFamily="34" charset="0"/>
              </a:defRPr>
            </a:lvl1pPr>
          </a:lstStyle>
          <a:p>
            <a:pPr marL="0" lvl="0" indent="0">
              <a:spcBef>
                <a:spcPts val="0"/>
              </a:spcBef>
              <a:buNone/>
            </a:pPr>
            <a:r>
              <a:rPr lang="en-US" dirty="0"/>
              <a:t>PRESENTATION title</a:t>
            </a:r>
          </a:p>
        </p:txBody>
      </p:sp>
      <p:sp>
        <p:nvSpPr>
          <p:cNvPr id="12" name="Text Placeholder 2"/>
          <p:cNvSpPr>
            <a:spLocks noGrp="1"/>
          </p:cNvSpPr>
          <p:nvPr>
            <p:ph type="body" sz="quarter" idx="12" hasCustomPrompt="1"/>
          </p:nvPr>
        </p:nvSpPr>
        <p:spPr>
          <a:xfrm>
            <a:off x="4108451" y="6305286"/>
            <a:ext cx="7183664" cy="396875"/>
          </a:xfrm>
        </p:spPr>
        <p:txBody>
          <a:bodyPr>
            <a:normAutofit/>
          </a:bodyPr>
          <a:lstStyle>
            <a:lvl1pPr marL="0" indent="0">
              <a:buNone/>
              <a:defRPr sz="1800">
                <a:solidFill>
                  <a:schemeClr val="tx1"/>
                </a:solidFill>
              </a:defRPr>
            </a:lvl1pPr>
          </a:lstStyle>
          <a:p>
            <a:pPr lvl="0"/>
            <a:r>
              <a:rPr lang="en-US" dirty="0"/>
              <a:t>Washington State Department of Health</a:t>
            </a:r>
          </a:p>
        </p:txBody>
      </p:sp>
      <p:sp>
        <p:nvSpPr>
          <p:cNvPr id="14" name="Rectangle 13"/>
          <p:cNvSpPr/>
          <p:nvPr userDrawn="1"/>
        </p:nvSpPr>
        <p:spPr>
          <a:xfrm>
            <a:off x="110836" y="4283296"/>
            <a:ext cx="11973049" cy="707886"/>
          </a:xfrm>
          <a:prstGeom prst="rect">
            <a:avLst/>
          </a:prstGeom>
        </p:spPr>
        <p:txBody>
          <a:bodyPr wrap="square">
            <a:spAutoFit/>
          </a:bodyPr>
          <a:lstStyle/>
          <a:p>
            <a:pPr algn="ctr"/>
            <a:r>
              <a:rPr lang="en-US" sz="2000" b="0"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We work with others to protect the health of the people of </a:t>
            </a:r>
            <a:br>
              <a:rPr lang="en-US" sz="2000" b="0"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br>
            <a:r>
              <a:rPr lang="en-US" sz="2000" b="0" dirty="0">
                <a:solidFill>
                  <a:srgbClr val="537AA4"/>
                </a:solidFill>
                <a:effectLst/>
                <a:latin typeface="Segoe UI Semibold" panose="020B0702040204020203" pitchFamily="34" charset="0"/>
                <a:ea typeface="Calibri" panose="020F0502020204030204" pitchFamily="34" charset="0"/>
                <a:cs typeface="Segoe UI Semibold" panose="020B0702040204020203" pitchFamily="34" charset="0"/>
              </a:rPr>
              <a:t>Washington State by ensuring safe and reliable drinking water.</a:t>
            </a:r>
            <a:endParaRPr lang="en-US" sz="2000" b="0" dirty="0">
              <a:solidFill>
                <a:srgbClr val="537AA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57463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103883"/>
            <a:ext cx="3297767" cy="2487612"/>
          </a:xfrm>
        </p:spPr>
        <p:txBody>
          <a:bodyPr/>
          <a:lstStyle>
            <a:lvl1pPr marL="0" indent="0">
              <a:buNone/>
              <a:defRPr/>
            </a:lvl1pPr>
          </a:lstStyle>
          <a:p>
            <a:r>
              <a:rPr lang="en-US"/>
              <a:t>Click icon to add picture</a:t>
            </a:r>
            <a:endParaRPr lang="en-US" dirty="0"/>
          </a:p>
        </p:txBody>
      </p:sp>
      <p:sp>
        <p:nvSpPr>
          <p:cNvPr id="18" name="Picture Placeholder 17"/>
          <p:cNvSpPr>
            <a:spLocks noGrp="1"/>
          </p:cNvSpPr>
          <p:nvPr>
            <p:ph type="pic" sz="quarter" idx="13"/>
          </p:nvPr>
        </p:nvSpPr>
        <p:spPr>
          <a:xfrm>
            <a:off x="2423585" y="2103883"/>
            <a:ext cx="3312583" cy="2487612"/>
          </a:xfrm>
        </p:spPr>
        <p:txBody>
          <a:bodyPr/>
          <a:lstStyle>
            <a:lvl1pPr marL="0" indent="0">
              <a:buNone/>
              <a:defRPr/>
            </a:lvl1pPr>
          </a:lstStyle>
          <a:p>
            <a:r>
              <a:rPr lang="en-US"/>
              <a:t>Click icon to add picture</a:t>
            </a:r>
            <a:endParaRPr lang="en-US" dirty="0"/>
          </a:p>
        </p:txBody>
      </p:sp>
      <p:sp>
        <p:nvSpPr>
          <p:cNvPr id="12" name="Text Placeholder 11"/>
          <p:cNvSpPr>
            <a:spLocks noGrp="1"/>
          </p:cNvSpPr>
          <p:nvPr>
            <p:ph type="body" sz="quarter" idx="10" hasCustomPrompt="1"/>
          </p:nvPr>
        </p:nvSpPr>
        <p:spPr>
          <a:xfrm>
            <a:off x="-11084" y="677872"/>
            <a:ext cx="12192000" cy="433388"/>
          </a:xfrm>
        </p:spPr>
        <p:txBody>
          <a:bodyPr>
            <a:noAutofit/>
          </a:bodyPr>
          <a:lstStyle>
            <a:lvl1pPr marL="0" indent="0" algn="ctr">
              <a:buNone/>
              <a:defRPr sz="3200">
                <a:solidFill>
                  <a:schemeClr val="tx1"/>
                </a:solidFill>
                <a:latin typeface="Segoe UI Semibold" panose="020B0702040204020203" pitchFamily="34" charset="0"/>
                <a:cs typeface="Segoe UI Semibold" panose="020B0702040204020203" pitchFamily="34" charset="0"/>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dirty="0"/>
              <a:t>Subtitle</a:t>
            </a:r>
          </a:p>
        </p:txBody>
      </p:sp>
      <p:sp>
        <p:nvSpPr>
          <p:cNvPr id="16" name="Text Placeholder 15"/>
          <p:cNvSpPr>
            <a:spLocks noGrp="1"/>
          </p:cNvSpPr>
          <p:nvPr>
            <p:ph type="body" sz="quarter" idx="12" hasCustomPrompt="1"/>
          </p:nvPr>
        </p:nvSpPr>
        <p:spPr>
          <a:xfrm>
            <a:off x="-11084" y="1248908"/>
            <a:ext cx="12191999" cy="304800"/>
          </a:xfrm>
        </p:spPr>
        <p:txBody>
          <a:bodyPr>
            <a:noAutofit/>
          </a:bodyPr>
          <a:lstStyle>
            <a:lvl1pPr marL="0" indent="0" algn="ctr">
              <a:buNone/>
              <a:defRPr sz="2400">
                <a:solidFill>
                  <a:schemeClr val="tx1"/>
                </a:solidFill>
              </a:defRPr>
            </a:lvl1pPr>
          </a:lstStyle>
          <a:p>
            <a:pPr lvl="0"/>
            <a:r>
              <a:rPr lang="en-US" dirty="0"/>
              <a:t>Date</a:t>
            </a:r>
          </a:p>
        </p:txBody>
      </p:sp>
      <p:sp>
        <p:nvSpPr>
          <p:cNvPr id="22" name="Text Placeholder 21"/>
          <p:cNvSpPr>
            <a:spLocks noGrp="1"/>
          </p:cNvSpPr>
          <p:nvPr>
            <p:ph type="body" sz="quarter" idx="15" hasCustomPrompt="1"/>
          </p:nvPr>
        </p:nvSpPr>
        <p:spPr>
          <a:xfrm>
            <a:off x="2423586" y="4832576"/>
            <a:ext cx="3312581" cy="412750"/>
          </a:xfrm>
        </p:spPr>
        <p:txBody>
          <a:bodyPr>
            <a:normAutofit/>
          </a:bodyPr>
          <a:lstStyle>
            <a:lvl1pPr marL="0" indent="0" algn="ctr">
              <a:buNone/>
              <a:defRPr sz="2200" b="0">
                <a:solidFill>
                  <a:schemeClr val="tx1"/>
                </a:solidFill>
              </a:defRPr>
            </a:lvl1pPr>
          </a:lstStyle>
          <a:p>
            <a:pPr lvl="0"/>
            <a:r>
              <a:rPr lang="en-US" dirty="0"/>
              <a:t>Name</a:t>
            </a:r>
          </a:p>
        </p:txBody>
      </p:sp>
      <p:sp>
        <p:nvSpPr>
          <p:cNvPr id="23" name="Text Placeholder 21"/>
          <p:cNvSpPr>
            <a:spLocks noGrp="1"/>
          </p:cNvSpPr>
          <p:nvPr>
            <p:ph type="body" sz="quarter" idx="16" hasCustomPrompt="1"/>
          </p:nvPr>
        </p:nvSpPr>
        <p:spPr>
          <a:xfrm>
            <a:off x="6535401" y="4830223"/>
            <a:ext cx="3316177" cy="412750"/>
          </a:xfrm>
        </p:spPr>
        <p:txBody>
          <a:bodyPr>
            <a:normAutofit/>
          </a:bodyPr>
          <a:lstStyle>
            <a:lvl1pPr marL="0" indent="0" algn="ctr">
              <a:buNone/>
              <a:defRPr sz="2200" b="0" i="0">
                <a:solidFill>
                  <a:schemeClr val="tx1"/>
                </a:solidFill>
              </a:defRPr>
            </a:lvl1pPr>
          </a:lstStyle>
          <a:p>
            <a:pPr lvl="0"/>
            <a:r>
              <a:rPr lang="en-US" dirty="0"/>
              <a:t>Name</a:t>
            </a:r>
          </a:p>
        </p:txBody>
      </p:sp>
      <p:sp>
        <p:nvSpPr>
          <p:cNvPr id="25" name="Text Placeholder 24"/>
          <p:cNvSpPr>
            <a:spLocks noGrp="1"/>
          </p:cNvSpPr>
          <p:nvPr>
            <p:ph type="body" sz="quarter" idx="17" hasCustomPrompt="1"/>
          </p:nvPr>
        </p:nvSpPr>
        <p:spPr>
          <a:xfrm>
            <a:off x="2423585" y="5266175"/>
            <a:ext cx="3312583" cy="314335"/>
          </a:xfrm>
        </p:spPr>
        <p:txBody>
          <a:bodyPr/>
          <a:lstStyle>
            <a:lvl1pPr marL="0" indent="0" algn="ctr">
              <a:buNone/>
              <a:defRPr sz="1800" i="1">
                <a:solidFill>
                  <a:schemeClr val="tx1"/>
                </a:solidFill>
              </a:defRPr>
            </a:lvl1pPr>
          </a:lstStyle>
          <a:p>
            <a:pPr lvl="0"/>
            <a:r>
              <a:rPr lang="en-US" dirty="0"/>
              <a:t>Title</a:t>
            </a:r>
          </a:p>
        </p:txBody>
      </p:sp>
      <p:sp>
        <p:nvSpPr>
          <p:cNvPr id="26" name="Text Placeholder 24"/>
          <p:cNvSpPr>
            <a:spLocks noGrp="1"/>
          </p:cNvSpPr>
          <p:nvPr>
            <p:ph type="body" sz="quarter" idx="18" hasCustomPrompt="1"/>
          </p:nvPr>
        </p:nvSpPr>
        <p:spPr>
          <a:xfrm>
            <a:off x="6535401" y="5265981"/>
            <a:ext cx="3316176" cy="314335"/>
          </a:xfrm>
        </p:spPr>
        <p:txBody>
          <a:bodyPr/>
          <a:lstStyle>
            <a:lvl1pPr marL="0" indent="0" algn="ctr">
              <a:buNone/>
              <a:defRPr sz="1800" i="1">
                <a:solidFill>
                  <a:schemeClr val="tx1"/>
                </a:solidFill>
              </a:defRPr>
            </a:lvl1pPr>
          </a:lstStyle>
          <a:p>
            <a:pPr lvl="0"/>
            <a:r>
              <a:rPr lang="en-US" dirty="0"/>
              <a:t>Title</a:t>
            </a:r>
          </a:p>
        </p:txBody>
      </p:sp>
      <p:sp>
        <p:nvSpPr>
          <p:cNvPr id="28" name="Text Placeholder 27"/>
          <p:cNvSpPr>
            <a:spLocks noGrp="1"/>
          </p:cNvSpPr>
          <p:nvPr>
            <p:ph type="body" sz="quarter" idx="19" hasCustomPrompt="1"/>
          </p:nvPr>
        </p:nvSpPr>
        <p:spPr>
          <a:xfrm>
            <a:off x="2423585" y="5610138"/>
            <a:ext cx="3312583" cy="374650"/>
          </a:xfrm>
        </p:spPr>
        <p:txBody>
          <a:bodyPr/>
          <a:lstStyle>
            <a:lvl1pPr marL="0" indent="0" algn="ctr">
              <a:buNone/>
              <a:defRPr sz="1800">
                <a:solidFill>
                  <a:schemeClr val="tx1"/>
                </a:solidFill>
              </a:defRPr>
            </a:lvl1pPr>
          </a:lstStyle>
          <a:p>
            <a:pPr lvl="0"/>
            <a:r>
              <a:rPr lang="en-US" dirty="0"/>
              <a:t>Program</a:t>
            </a:r>
          </a:p>
        </p:txBody>
      </p:sp>
      <p:sp>
        <p:nvSpPr>
          <p:cNvPr id="29" name="Text Placeholder 27"/>
          <p:cNvSpPr>
            <a:spLocks noGrp="1"/>
          </p:cNvSpPr>
          <p:nvPr>
            <p:ph type="body" sz="quarter" idx="20" hasCustomPrompt="1"/>
          </p:nvPr>
        </p:nvSpPr>
        <p:spPr>
          <a:xfrm>
            <a:off x="6544173" y="5606642"/>
            <a:ext cx="3312583" cy="374650"/>
          </a:xfrm>
        </p:spPr>
        <p:txBody>
          <a:bodyPr/>
          <a:lstStyle>
            <a:lvl1pPr marL="0" indent="0" algn="ctr">
              <a:buNone/>
              <a:defRPr sz="1800">
                <a:solidFill>
                  <a:schemeClr val="tx1"/>
                </a:solidFill>
              </a:defRPr>
            </a:lvl1pPr>
          </a:lstStyle>
          <a:p>
            <a:pPr lvl="0"/>
            <a:r>
              <a:rPr lang="en-US" dirty="0"/>
              <a:t>Program</a:t>
            </a:r>
          </a:p>
        </p:txBody>
      </p:sp>
      <p:sp>
        <p:nvSpPr>
          <p:cNvPr id="14" name="TextBox 13"/>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279158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enters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2628231"/>
            <a:ext cx="3345535" cy="412750"/>
          </a:xfrm>
        </p:spPr>
        <p:txBody>
          <a:bodyPr>
            <a:normAutofit/>
          </a:bodyPr>
          <a:lstStyle>
            <a:lvl1pPr marL="0" indent="0" algn="ctr">
              <a:buNone/>
              <a:defRPr sz="2200" b="0">
                <a:solidFill>
                  <a:schemeClr val="tx1"/>
                </a:solidFill>
              </a:defRPr>
            </a:lvl1pPr>
          </a:lstStyle>
          <a:p>
            <a:pPr lvl="0"/>
            <a:r>
              <a:rPr lang="en-US" dirty="0"/>
              <a:t>Name</a:t>
            </a:r>
          </a:p>
        </p:txBody>
      </p:sp>
      <p:sp>
        <p:nvSpPr>
          <p:cNvPr id="23" name="Text Placeholder 21"/>
          <p:cNvSpPr>
            <a:spLocks noGrp="1"/>
          </p:cNvSpPr>
          <p:nvPr>
            <p:ph type="body" sz="quarter" idx="16" hasCustomPrompt="1"/>
          </p:nvPr>
        </p:nvSpPr>
        <p:spPr>
          <a:xfrm>
            <a:off x="6511782" y="2625878"/>
            <a:ext cx="3297767" cy="412750"/>
          </a:xfrm>
        </p:spPr>
        <p:txBody>
          <a:bodyPr>
            <a:normAutofit/>
          </a:bodyPr>
          <a:lstStyle>
            <a:lvl1pPr marL="0" indent="0" algn="ctr">
              <a:buNone/>
              <a:defRPr sz="2200" b="0">
                <a:solidFill>
                  <a:schemeClr val="tx1"/>
                </a:solidFill>
              </a:defRPr>
            </a:lvl1pPr>
          </a:lstStyle>
          <a:p>
            <a:pPr lvl="0"/>
            <a:r>
              <a:rPr lang="en-US" dirty="0"/>
              <a:t>Name</a:t>
            </a:r>
          </a:p>
        </p:txBody>
      </p:sp>
      <p:sp>
        <p:nvSpPr>
          <p:cNvPr id="25" name="Text Placeholder 24"/>
          <p:cNvSpPr>
            <a:spLocks noGrp="1"/>
          </p:cNvSpPr>
          <p:nvPr>
            <p:ph type="body" sz="quarter" idx="17" hasCustomPrompt="1"/>
          </p:nvPr>
        </p:nvSpPr>
        <p:spPr>
          <a:xfrm>
            <a:off x="2390633" y="3061826"/>
            <a:ext cx="3345535" cy="314335"/>
          </a:xfrm>
        </p:spPr>
        <p:txBody>
          <a:bodyPr/>
          <a:lstStyle>
            <a:lvl1pPr marL="0" indent="0" algn="ctr">
              <a:buNone/>
              <a:defRPr sz="1800" i="1">
                <a:solidFill>
                  <a:schemeClr val="tx1"/>
                </a:solidFill>
              </a:defRPr>
            </a:lvl1pPr>
          </a:lstStyle>
          <a:p>
            <a:pPr lvl="0"/>
            <a:r>
              <a:rPr lang="en-US" dirty="0"/>
              <a:t>Title</a:t>
            </a:r>
          </a:p>
        </p:txBody>
      </p:sp>
      <p:sp>
        <p:nvSpPr>
          <p:cNvPr id="26" name="Text Placeholder 24"/>
          <p:cNvSpPr>
            <a:spLocks noGrp="1"/>
          </p:cNvSpPr>
          <p:nvPr>
            <p:ph type="body" sz="quarter" idx="18" hasCustomPrompt="1"/>
          </p:nvPr>
        </p:nvSpPr>
        <p:spPr>
          <a:xfrm>
            <a:off x="6511782" y="3061632"/>
            <a:ext cx="3297767" cy="314335"/>
          </a:xfrm>
        </p:spPr>
        <p:txBody>
          <a:bodyPr/>
          <a:lstStyle>
            <a:lvl1pPr marL="0" indent="0" algn="ctr">
              <a:buNone/>
              <a:defRPr sz="1800" i="1">
                <a:solidFill>
                  <a:schemeClr val="tx1"/>
                </a:solidFill>
              </a:defRPr>
            </a:lvl1pPr>
          </a:lstStyle>
          <a:p>
            <a:pPr lvl="0"/>
            <a:r>
              <a:rPr lang="en-US" dirty="0"/>
              <a:t>Title</a:t>
            </a:r>
          </a:p>
        </p:txBody>
      </p:sp>
      <p:sp>
        <p:nvSpPr>
          <p:cNvPr id="28" name="Text Placeholder 27"/>
          <p:cNvSpPr>
            <a:spLocks noGrp="1"/>
          </p:cNvSpPr>
          <p:nvPr>
            <p:ph type="body" sz="quarter" idx="19" hasCustomPrompt="1"/>
          </p:nvPr>
        </p:nvSpPr>
        <p:spPr>
          <a:xfrm>
            <a:off x="2390633" y="3412177"/>
            <a:ext cx="3345535" cy="374650"/>
          </a:xfrm>
        </p:spPr>
        <p:txBody>
          <a:bodyPr/>
          <a:lstStyle>
            <a:lvl1pPr marL="0" indent="0" algn="ctr">
              <a:buNone/>
              <a:defRPr sz="1800">
                <a:solidFill>
                  <a:schemeClr val="tx1"/>
                </a:solidFill>
              </a:defRPr>
            </a:lvl1pPr>
          </a:lstStyle>
          <a:p>
            <a:pPr lvl="0"/>
            <a:r>
              <a:rPr lang="en-US" dirty="0"/>
              <a:t>Program</a:t>
            </a:r>
          </a:p>
        </p:txBody>
      </p:sp>
      <p:sp>
        <p:nvSpPr>
          <p:cNvPr id="29" name="Text Placeholder 27"/>
          <p:cNvSpPr>
            <a:spLocks noGrp="1"/>
          </p:cNvSpPr>
          <p:nvPr>
            <p:ph type="body" sz="quarter" idx="20" hasCustomPrompt="1"/>
          </p:nvPr>
        </p:nvSpPr>
        <p:spPr>
          <a:xfrm>
            <a:off x="6511782" y="3408681"/>
            <a:ext cx="3297767" cy="374650"/>
          </a:xfrm>
        </p:spPr>
        <p:txBody>
          <a:bodyPr/>
          <a:lstStyle>
            <a:lvl1pPr marL="0" indent="0" algn="ctr">
              <a:buNone/>
              <a:defRPr sz="1800">
                <a:solidFill>
                  <a:schemeClr val="tx1"/>
                </a:solidFill>
              </a:defRPr>
            </a:lvl1pPr>
          </a:lstStyle>
          <a:p>
            <a:pPr lvl="0"/>
            <a:r>
              <a:rPr lang="en-US" dirty="0"/>
              <a:t>Program</a:t>
            </a:r>
          </a:p>
        </p:txBody>
      </p:sp>
      <p:sp>
        <p:nvSpPr>
          <p:cNvPr id="4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200">
                <a:solidFill>
                  <a:schemeClr val="tx1"/>
                </a:solidFill>
                <a:latin typeface="Segoe UI Semibold" panose="020B0702040204020203" pitchFamily="34" charset="0"/>
                <a:cs typeface="Segoe UI Semibold" panose="020B0702040204020203" pitchFamily="34" charset="0"/>
              </a:defRPr>
            </a:lvl1pPr>
          </a:lstStyle>
          <a:p>
            <a:pPr lvl="0"/>
            <a:r>
              <a:rPr lang="en-US" dirty="0"/>
              <a:t>Presenters 1</a:t>
            </a:r>
          </a:p>
        </p:txBody>
      </p:sp>
      <p:sp>
        <p:nvSpPr>
          <p:cNvPr id="12" name="TextBox 11"/>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437942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683753" y="2628231"/>
            <a:ext cx="3345535" cy="412750"/>
          </a:xfrm>
        </p:spPr>
        <p:txBody>
          <a:bodyPr>
            <a:normAutofit/>
          </a:bodyPr>
          <a:lstStyle>
            <a:lvl1pPr marL="0" indent="0" algn="ctr">
              <a:buNone/>
              <a:defRPr sz="2200" b="0">
                <a:solidFill>
                  <a:schemeClr val="tx1"/>
                </a:solidFill>
              </a:defRPr>
            </a:lvl1pPr>
          </a:lstStyle>
          <a:p>
            <a:pPr lvl="0"/>
            <a:r>
              <a:rPr lang="en-US" dirty="0"/>
              <a:t>Name</a:t>
            </a:r>
          </a:p>
        </p:txBody>
      </p:sp>
      <p:sp>
        <p:nvSpPr>
          <p:cNvPr id="23" name="Text Placeholder 21"/>
          <p:cNvSpPr>
            <a:spLocks noGrp="1"/>
          </p:cNvSpPr>
          <p:nvPr>
            <p:ph type="body" sz="quarter" idx="16" hasCustomPrompt="1"/>
          </p:nvPr>
        </p:nvSpPr>
        <p:spPr>
          <a:xfrm>
            <a:off x="4439142" y="2625878"/>
            <a:ext cx="3297767" cy="412750"/>
          </a:xfrm>
        </p:spPr>
        <p:txBody>
          <a:bodyPr>
            <a:normAutofit/>
          </a:bodyPr>
          <a:lstStyle>
            <a:lvl1pPr marL="0" indent="0" algn="ctr">
              <a:buNone/>
              <a:defRPr sz="2200" b="0">
                <a:solidFill>
                  <a:schemeClr val="tx1"/>
                </a:solidFill>
              </a:defRPr>
            </a:lvl1pPr>
          </a:lstStyle>
          <a:p>
            <a:pPr lvl="0"/>
            <a:r>
              <a:rPr lang="en-US" dirty="0"/>
              <a:t>Name</a:t>
            </a:r>
          </a:p>
        </p:txBody>
      </p:sp>
      <p:sp>
        <p:nvSpPr>
          <p:cNvPr id="25" name="Text Placeholder 24"/>
          <p:cNvSpPr>
            <a:spLocks noGrp="1"/>
          </p:cNvSpPr>
          <p:nvPr>
            <p:ph type="body" sz="quarter" idx="17" hasCustomPrompt="1"/>
          </p:nvPr>
        </p:nvSpPr>
        <p:spPr>
          <a:xfrm>
            <a:off x="683753" y="3061826"/>
            <a:ext cx="3345535" cy="314335"/>
          </a:xfrm>
        </p:spPr>
        <p:txBody>
          <a:bodyPr/>
          <a:lstStyle>
            <a:lvl1pPr marL="0" indent="0" algn="ctr">
              <a:buNone/>
              <a:defRPr sz="1800" i="1">
                <a:solidFill>
                  <a:schemeClr val="tx1"/>
                </a:solidFill>
              </a:defRPr>
            </a:lvl1pPr>
          </a:lstStyle>
          <a:p>
            <a:pPr lvl="0"/>
            <a:r>
              <a:rPr lang="en-US" dirty="0"/>
              <a:t>Title</a:t>
            </a:r>
          </a:p>
        </p:txBody>
      </p:sp>
      <p:sp>
        <p:nvSpPr>
          <p:cNvPr id="26" name="Text Placeholder 24"/>
          <p:cNvSpPr>
            <a:spLocks noGrp="1"/>
          </p:cNvSpPr>
          <p:nvPr>
            <p:ph type="body" sz="quarter" idx="18" hasCustomPrompt="1"/>
          </p:nvPr>
        </p:nvSpPr>
        <p:spPr>
          <a:xfrm>
            <a:off x="4439142" y="3061632"/>
            <a:ext cx="3297767" cy="314335"/>
          </a:xfrm>
        </p:spPr>
        <p:txBody>
          <a:bodyPr/>
          <a:lstStyle>
            <a:lvl1pPr marL="0" indent="0" algn="ctr">
              <a:buNone/>
              <a:defRPr sz="1800" i="1">
                <a:solidFill>
                  <a:schemeClr val="tx1"/>
                </a:solidFill>
              </a:defRPr>
            </a:lvl1pPr>
          </a:lstStyle>
          <a:p>
            <a:pPr lvl="0"/>
            <a:r>
              <a:rPr lang="en-US" dirty="0"/>
              <a:t>Title</a:t>
            </a:r>
          </a:p>
        </p:txBody>
      </p:sp>
      <p:sp>
        <p:nvSpPr>
          <p:cNvPr id="28" name="Text Placeholder 27"/>
          <p:cNvSpPr>
            <a:spLocks noGrp="1"/>
          </p:cNvSpPr>
          <p:nvPr>
            <p:ph type="body" sz="quarter" idx="19" hasCustomPrompt="1"/>
          </p:nvPr>
        </p:nvSpPr>
        <p:spPr>
          <a:xfrm>
            <a:off x="683753" y="3412177"/>
            <a:ext cx="3345535" cy="374650"/>
          </a:xfrm>
        </p:spPr>
        <p:txBody>
          <a:bodyPr/>
          <a:lstStyle>
            <a:lvl1pPr marL="0" indent="0" algn="ctr">
              <a:buNone/>
              <a:defRPr sz="1800">
                <a:solidFill>
                  <a:schemeClr val="tx1"/>
                </a:solidFill>
              </a:defRPr>
            </a:lvl1pPr>
          </a:lstStyle>
          <a:p>
            <a:pPr lvl="0"/>
            <a:r>
              <a:rPr lang="en-US" dirty="0"/>
              <a:t>Program</a:t>
            </a:r>
          </a:p>
        </p:txBody>
      </p:sp>
      <p:sp>
        <p:nvSpPr>
          <p:cNvPr id="29" name="Text Placeholder 27"/>
          <p:cNvSpPr>
            <a:spLocks noGrp="1"/>
          </p:cNvSpPr>
          <p:nvPr>
            <p:ph type="body" sz="quarter" idx="20" hasCustomPrompt="1"/>
          </p:nvPr>
        </p:nvSpPr>
        <p:spPr>
          <a:xfrm>
            <a:off x="4439142" y="3408681"/>
            <a:ext cx="3297767" cy="374650"/>
          </a:xfrm>
        </p:spPr>
        <p:txBody>
          <a:bodyPr/>
          <a:lstStyle>
            <a:lvl1pPr marL="0" indent="0" algn="ctr">
              <a:buNone/>
              <a:defRPr sz="1800">
                <a:solidFill>
                  <a:schemeClr val="tx1"/>
                </a:solidFill>
              </a:defRPr>
            </a:lvl1pPr>
          </a:lstStyle>
          <a:p>
            <a:pPr lvl="0"/>
            <a:r>
              <a:rPr lang="en-US" dirty="0"/>
              <a:t>Program</a:t>
            </a:r>
          </a:p>
        </p:txBody>
      </p:sp>
      <p:sp>
        <p:nvSpPr>
          <p:cNvPr id="4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200">
                <a:solidFill>
                  <a:schemeClr val="tx1"/>
                </a:solidFill>
                <a:latin typeface="Segoe UI Semibold" panose="020B0702040204020203" pitchFamily="34" charset="0"/>
                <a:cs typeface="Segoe UI Semibold" panose="020B0702040204020203" pitchFamily="34" charset="0"/>
              </a:defRPr>
            </a:lvl1pPr>
          </a:lstStyle>
          <a:p>
            <a:pPr lvl="0"/>
            <a:r>
              <a:rPr lang="en-US" dirty="0"/>
              <a:t>Presenters 2</a:t>
            </a:r>
          </a:p>
        </p:txBody>
      </p:sp>
      <p:sp>
        <p:nvSpPr>
          <p:cNvPr id="11" name="Text Placeholder 21"/>
          <p:cNvSpPr>
            <a:spLocks noGrp="1"/>
          </p:cNvSpPr>
          <p:nvPr>
            <p:ph type="body" sz="quarter" idx="22" hasCustomPrompt="1"/>
          </p:nvPr>
        </p:nvSpPr>
        <p:spPr>
          <a:xfrm>
            <a:off x="8146763" y="2625878"/>
            <a:ext cx="3345535" cy="412750"/>
          </a:xfrm>
        </p:spPr>
        <p:txBody>
          <a:bodyPr>
            <a:normAutofit/>
          </a:bodyPr>
          <a:lstStyle>
            <a:lvl1pPr marL="0" indent="0" algn="ctr">
              <a:buNone/>
              <a:defRPr sz="2200" b="0">
                <a:solidFill>
                  <a:schemeClr val="tx1"/>
                </a:solidFill>
              </a:defRPr>
            </a:lvl1pPr>
          </a:lstStyle>
          <a:p>
            <a:pPr lvl="0"/>
            <a:r>
              <a:rPr lang="en-US" dirty="0"/>
              <a:t>Name</a:t>
            </a:r>
          </a:p>
        </p:txBody>
      </p:sp>
      <p:sp>
        <p:nvSpPr>
          <p:cNvPr id="12" name="Text Placeholder 24"/>
          <p:cNvSpPr>
            <a:spLocks noGrp="1"/>
          </p:cNvSpPr>
          <p:nvPr>
            <p:ph type="body" sz="quarter" idx="23" hasCustomPrompt="1"/>
          </p:nvPr>
        </p:nvSpPr>
        <p:spPr>
          <a:xfrm>
            <a:off x="8146763" y="3059473"/>
            <a:ext cx="3345535" cy="314335"/>
          </a:xfrm>
        </p:spPr>
        <p:txBody>
          <a:bodyPr/>
          <a:lstStyle>
            <a:lvl1pPr marL="0" indent="0" algn="ctr">
              <a:buNone/>
              <a:defRPr sz="1800" i="1">
                <a:solidFill>
                  <a:schemeClr val="tx1"/>
                </a:solidFill>
              </a:defRPr>
            </a:lvl1pPr>
          </a:lstStyle>
          <a:p>
            <a:pPr lvl="0"/>
            <a:r>
              <a:rPr lang="en-US" dirty="0"/>
              <a:t>Title</a:t>
            </a:r>
          </a:p>
        </p:txBody>
      </p:sp>
      <p:sp>
        <p:nvSpPr>
          <p:cNvPr id="13" name="Text Placeholder 27"/>
          <p:cNvSpPr>
            <a:spLocks noGrp="1"/>
          </p:cNvSpPr>
          <p:nvPr>
            <p:ph type="body" sz="quarter" idx="24" hasCustomPrompt="1"/>
          </p:nvPr>
        </p:nvSpPr>
        <p:spPr>
          <a:xfrm>
            <a:off x="8146763" y="3409824"/>
            <a:ext cx="3345535" cy="374650"/>
          </a:xfrm>
        </p:spPr>
        <p:txBody>
          <a:bodyPr/>
          <a:lstStyle>
            <a:lvl1pPr marL="0" indent="0" algn="ctr">
              <a:buNone/>
              <a:defRPr sz="1800">
                <a:solidFill>
                  <a:schemeClr val="tx1"/>
                </a:solidFill>
              </a:defRPr>
            </a:lvl1pPr>
          </a:lstStyle>
          <a:p>
            <a:pPr lvl="0"/>
            <a:r>
              <a:rPr lang="en-US" dirty="0"/>
              <a:t>Program</a:t>
            </a:r>
          </a:p>
        </p:txBody>
      </p:sp>
      <p:sp>
        <p:nvSpPr>
          <p:cNvPr id="16" name="TextBox 15"/>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459601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ers Slide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537AA4"/>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4739028"/>
            <a:ext cx="3345535" cy="412750"/>
          </a:xfrm>
          <a:effectLst/>
        </p:spPr>
        <p:txBody>
          <a:bodyPr>
            <a:normAutofit/>
          </a:bodyPr>
          <a:lstStyle>
            <a:lvl1pPr marL="0" indent="0" algn="ctr">
              <a:buNone/>
              <a:defRPr sz="2200" b="0">
                <a:solidFill>
                  <a:schemeClr val="tx1"/>
                </a:solidFill>
              </a:defRPr>
            </a:lvl1pPr>
          </a:lstStyle>
          <a:p>
            <a:pPr lvl="0"/>
            <a:r>
              <a:rPr lang="en-US" dirty="0"/>
              <a:t>Name</a:t>
            </a:r>
          </a:p>
        </p:txBody>
      </p:sp>
      <p:sp>
        <p:nvSpPr>
          <p:cNvPr id="23" name="Text Placeholder 21"/>
          <p:cNvSpPr>
            <a:spLocks noGrp="1"/>
          </p:cNvSpPr>
          <p:nvPr>
            <p:ph type="body" sz="quarter" idx="16" hasCustomPrompt="1"/>
          </p:nvPr>
        </p:nvSpPr>
        <p:spPr>
          <a:xfrm>
            <a:off x="6511782" y="4736675"/>
            <a:ext cx="3297767" cy="412750"/>
          </a:xfrm>
          <a:effectLst/>
        </p:spPr>
        <p:txBody>
          <a:bodyPr>
            <a:normAutofit/>
          </a:bodyPr>
          <a:lstStyle>
            <a:lvl1pPr marL="0" indent="0" algn="ctr">
              <a:buNone/>
              <a:defRPr sz="2200" b="0">
                <a:solidFill>
                  <a:schemeClr val="tx1"/>
                </a:solidFill>
              </a:defRPr>
            </a:lvl1pPr>
          </a:lstStyle>
          <a:p>
            <a:pPr lvl="0"/>
            <a:r>
              <a:rPr lang="en-US" dirty="0"/>
              <a:t>Name</a:t>
            </a:r>
          </a:p>
        </p:txBody>
      </p:sp>
      <p:sp>
        <p:nvSpPr>
          <p:cNvPr id="25" name="Text Placeholder 24"/>
          <p:cNvSpPr>
            <a:spLocks noGrp="1"/>
          </p:cNvSpPr>
          <p:nvPr>
            <p:ph type="body" sz="quarter" idx="17" hasCustomPrompt="1"/>
          </p:nvPr>
        </p:nvSpPr>
        <p:spPr>
          <a:xfrm>
            <a:off x="2390633" y="5172623"/>
            <a:ext cx="3345535" cy="314335"/>
          </a:xfrm>
          <a:effectLst/>
        </p:spPr>
        <p:txBody>
          <a:bodyPr/>
          <a:lstStyle>
            <a:lvl1pPr marL="0" indent="0" algn="ctr">
              <a:buNone/>
              <a:defRPr sz="1800" i="1">
                <a:solidFill>
                  <a:schemeClr val="tx1"/>
                </a:solidFill>
              </a:defRPr>
            </a:lvl1pPr>
          </a:lstStyle>
          <a:p>
            <a:pPr lvl="0"/>
            <a:r>
              <a:rPr lang="en-US" dirty="0"/>
              <a:t>Title</a:t>
            </a:r>
          </a:p>
        </p:txBody>
      </p:sp>
      <p:sp>
        <p:nvSpPr>
          <p:cNvPr id="26" name="Text Placeholder 24"/>
          <p:cNvSpPr>
            <a:spLocks noGrp="1"/>
          </p:cNvSpPr>
          <p:nvPr>
            <p:ph type="body" sz="quarter" idx="18" hasCustomPrompt="1"/>
          </p:nvPr>
        </p:nvSpPr>
        <p:spPr>
          <a:xfrm>
            <a:off x="6511782" y="5172429"/>
            <a:ext cx="3297767" cy="314335"/>
          </a:xfrm>
          <a:effectLst/>
        </p:spPr>
        <p:txBody>
          <a:bodyPr/>
          <a:lstStyle>
            <a:lvl1pPr marL="0" indent="0" algn="ctr">
              <a:buNone/>
              <a:defRPr sz="1800" i="1">
                <a:solidFill>
                  <a:schemeClr val="tx1"/>
                </a:solidFill>
              </a:defRPr>
            </a:lvl1pPr>
          </a:lstStyle>
          <a:p>
            <a:pPr lvl="0"/>
            <a:r>
              <a:rPr lang="en-US" dirty="0"/>
              <a:t>Title</a:t>
            </a:r>
          </a:p>
        </p:txBody>
      </p:sp>
      <p:sp>
        <p:nvSpPr>
          <p:cNvPr id="28" name="Text Placeholder 27"/>
          <p:cNvSpPr>
            <a:spLocks noGrp="1"/>
          </p:cNvSpPr>
          <p:nvPr>
            <p:ph type="body" sz="quarter" idx="19" hasCustomPrompt="1"/>
          </p:nvPr>
        </p:nvSpPr>
        <p:spPr>
          <a:xfrm>
            <a:off x="2390633" y="5522974"/>
            <a:ext cx="3345535" cy="374650"/>
          </a:xfrm>
          <a:effectLst/>
        </p:spPr>
        <p:txBody>
          <a:bodyPr/>
          <a:lstStyle>
            <a:lvl1pPr marL="0" indent="0" algn="ctr">
              <a:buNone/>
              <a:defRPr sz="1800">
                <a:solidFill>
                  <a:schemeClr val="tx1"/>
                </a:solidFill>
              </a:defRPr>
            </a:lvl1pPr>
          </a:lstStyle>
          <a:p>
            <a:pPr lvl="0"/>
            <a:r>
              <a:rPr lang="en-US" dirty="0"/>
              <a:t>Program</a:t>
            </a:r>
          </a:p>
        </p:txBody>
      </p:sp>
      <p:sp>
        <p:nvSpPr>
          <p:cNvPr id="29" name="Text Placeholder 27"/>
          <p:cNvSpPr>
            <a:spLocks noGrp="1"/>
          </p:cNvSpPr>
          <p:nvPr>
            <p:ph type="body" sz="quarter" idx="20" hasCustomPrompt="1"/>
          </p:nvPr>
        </p:nvSpPr>
        <p:spPr>
          <a:xfrm>
            <a:off x="6511782" y="5519478"/>
            <a:ext cx="3297767" cy="374650"/>
          </a:xfrm>
          <a:effectLst/>
        </p:spPr>
        <p:txBody>
          <a:bodyPr/>
          <a:lstStyle>
            <a:lvl1pPr marL="0" indent="0" algn="ctr">
              <a:buNone/>
              <a:defRPr sz="1800">
                <a:solidFill>
                  <a:schemeClr val="tx1"/>
                </a:solidFill>
              </a:defRPr>
            </a:lvl1pPr>
          </a:lstStyle>
          <a:p>
            <a:pPr lvl="0"/>
            <a:r>
              <a:rPr lang="en-US" dirty="0"/>
              <a:t>Program</a:t>
            </a:r>
          </a:p>
        </p:txBody>
      </p:sp>
      <p:sp>
        <p:nvSpPr>
          <p:cNvPr id="45" name="Picture Placeholder 19"/>
          <p:cNvSpPr>
            <a:spLocks noGrp="1"/>
          </p:cNvSpPr>
          <p:nvPr>
            <p:ph type="pic" sz="quarter" idx="14"/>
          </p:nvPr>
        </p:nvSpPr>
        <p:spPr>
          <a:xfrm>
            <a:off x="6511782" y="2010333"/>
            <a:ext cx="3297767" cy="2487612"/>
          </a:xfrm>
          <a:effectLst/>
        </p:spPr>
        <p:txBody>
          <a:bodyPr/>
          <a:lstStyle>
            <a:lvl1pPr marL="0" indent="0">
              <a:buNone/>
              <a:defRPr>
                <a:solidFill>
                  <a:schemeClr val="tx1"/>
                </a:solidFill>
              </a:defRPr>
            </a:lvl1pPr>
          </a:lstStyle>
          <a:p>
            <a:r>
              <a:rPr lang="en-US"/>
              <a:t>Click icon to add picture</a:t>
            </a:r>
            <a:endParaRPr lang="en-US" dirty="0"/>
          </a:p>
        </p:txBody>
      </p:sp>
      <p:sp>
        <p:nvSpPr>
          <p:cNvPr id="46" name="Picture Placeholder 17"/>
          <p:cNvSpPr>
            <a:spLocks noGrp="1"/>
          </p:cNvSpPr>
          <p:nvPr>
            <p:ph type="pic" sz="quarter" idx="13"/>
          </p:nvPr>
        </p:nvSpPr>
        <p:spPr>
          <a:xfrm>
            <a:off x="2390633" y="2010333"/>
            <a:ext cx="3312583" cy="2487612"/>
          </a:xfrm>
          <a:effectLst/>
        </p:spPr>
        <p:txBody>
          <a:bodyPr/>
          <a:lstStyle>
            <a:lvl1pPr marL="0" indent="0">
              <a:buNone/>
              <a:defRPr>
                <a:solidFill>
                  <a:schemeClr val="tx1"/>
                </a:solidFill>
              </a:defRPr>
            </a:lvl1pPr>
          </a:lstStyle>
          <a:p>
            <a:r>
              <a:rPr lang="en-US"/>
              <a:t>Click icon to add picture</a:t>
            </a:r>
            <a:endParaRPr lang="en-US" dirty="0"/>
          </a:p>
        </p:txBody>
      </p:sp>
      <p:sp>
        <p:nvSpPr>
          <p:cNvPr id="47" name="Text Placeholder 2"/>
          <p:cNvSpPr>
            <a:spLocks noGrp="1"/>
          </p:cNvSpPr>
          <p:nvPr>
            <p:ph type="body" sz="quarter" idx="21" hasCustomPrompt="1"/>
          </p:nvPr>
        </p:nvSpPr>
        <p:spPr>
          <a:xfrm>
            <a:off x="-11081" y="673973"/>
            <a:ext cx="12191997" cy="482030"/>
          </a:xfrm>
          <a:effectLst/>
        </p:spPr>
        <p:txBody>
          <a:bodyPr>
            <a:noAutofit/>
          </a:bodyPr>
          <a:lstStyle>
            <a:lvl1pPr marL="0" indent="0" algn="ctr">
              <a:buNone/>
              <a:defRPr sz="3200">
                <a:solidFill>
                  <a:schemeClr val="tx1"/>
                </a:solidFill>
                <a:latin typeface="Segoe UI Semibold" panose="020B0702040204020203" pitchFamily="34" charset="0"/>
                <a:cs typeface="Segoe UI Semibold" panose="020B0702040204020203" pitchFamily="34" charset="0"/>
              </a:defRPr>
            </a:lvl1pPr>
          </a:lstStyle>
          <a:p>
            <a:pPr lvl="0"/>
            <a:r>
              <a:rPr lang="en-US" dirty="0"/>
              <a:t>Presenters</a:t>
            </a:r>
          </a:p>
        </p:txBody>
      </p:sp>
      <p:sp>
        <p:nvSpPr>
          <p:cNvPr id="15" name="TextBox 14"/>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121321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8AC2D-B6C5-4E06-BF36-2A33F0DAE6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D0EA3D-50EE-4924-9A89-C3726BF50F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4F4B08-0B91-4B35-98E4-6B030B561AD1}"/>
              </a:ext>
            </a:extLst>
          </p:cNvPr>
          <p:cNvSpPr>
            <a:spLocks noGrp="1"/>
          </p:cNvSpPr>
          <p:nvPr>
            <p:ph type="dt" sz="half" idx="10"/>
          </p:nvPr>
        </p:nvSpPr>
        <p:spPr/>
        <p:txBody>
          <a:bodyPr/>
          <a:lstStyle/>
          <a:p>
            <a:fld id="{682D053D-A185-41A1-B83F-ED86983E7643}" type="datetimeFigureOut">
              <a:rPr lang="en-US" smtClean="0"/>
              <a:t>7/19/2021</a:t>
            </a:fld>
            <a:endParaRPr lang="en-US"/>
          </a:p>
        </p:txBody>
      </p:sp>
      <p:sp>
        <p:nvSpPr>
          <p:cNvPr id="5" name="Footer Placeholder 4">
            <a:extLst>
              <a:ext uri="{FF2B5EF4-FFF2-40B4-BE49-F238E27FC236}">
                <a16:creationId xmlns:a16="http://schemas.microsoft.com/office/drawing/2014/main" id="{E3E0B01B-3423-45DE-B436-90EABF9BF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69ABB-E685-4436-9598-8C91D725BD86}"/>
              </a:ext>
            </a:extLst>
          </p:cNvPr>
          <p:cNvSpPr>
            <a:spLocks noGrp="1"/>
          </p:cNvSpPr>
          <p:nvPr>
            <p:ph type="sldNum" sz="quarter" idx="12"/>
          </p:nvPr>
        </p:nvSpPr>
        <p:spPr/>
        <p:txBody>
          <a:bodyPr/>
          <a:lstStyle/>
          <a:p>
            <a:fld id="{5EDC457E-6584-4E0B-B718-06248D59AF94}" type="slidenum">
              <a:rPr lang="en-US" smtClean="0"/>
              <a:t>‹#›</a:t>
            </a:fld>
            <a:endParaRPr lang="en-US"/>
          </a:p>
        </p:txBody>
      </p:sp>
    </p:spTree>
    <p:extLst>
      <p:ext uri="{BB962C8B-B14F-4D97-AF65-F5344CB8AC3E}">
        <p14:creationId xmlns:p14="http://schemas.microsoft.com/office/powerpoint/2010/main" val="870260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 name="Text Placeholder 2"/>
          <p:cNvSpPr>
            <a:spLocks noGrp="1"/>
          </p:cNvSpPr>
          <p:nvPr>
            <p:ph type="body" sz="quarter" idx="21" hasCustomPrompt="1"/>
          </p:nvPr>
        </p:nvSpPr>
        <p:spPr>
          <a:xfrm>
            <a:off x="192119" y="826373"/>
            <a:ext cx="12191997" cy="482030"/>
          </a:xfrm>
        </p:spPr>
        <p:txBody>
          <a:bodyPr>
            <a:noAutofit/>
          </a:bodyPr>
          <a:lstStyle>
            <a:lvl1pPr marL="0" indent="0" algn="ctr">
              <a:buFont typeface="Arial" panose="020B0604020202020204" pitchFamily="34" charset="0"/>
              <a:buNone/>
              <a:defRPr sz="3200">
                <a:solidFill>
                  <a:schemeClr val="tx1"/>
                </a:solidFill>
                <a:latin typeface="Segoe UI Semibold" panose="020B0702040204020203" pitchFamily="34" charset="0"/>
                <a:cs typeface="Segoe UI Semibold" panose="020B0702040204020203" pitchFamily="34" charset="0"/>
              </a:defRPr>
            </a:lvl1pPr>
          </a:lstStyle>
          <a:p>
            <a:pPr lvl="0"/>
            <a:r>
              <a:rPr lang="en-US" dirty="0"/>
              <a:t>Agenda Slide</a:t>
            </a:r>
          </a:p>
        </p:txBody>
      </p:sp>
      <p:cxnSp>
        <p:nvCxnSpPr>
          <p:cNvPr id="5" name="Straight Connector 4"/>
          <p:cNvCxnSpPr/>
          <p:nvPr userDrawn="1"/>
        </p:nvCxnSpPr>
        <p:spPr>
          <a:xfrm flipV="1">
            <a:off x="5966952" y="13987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idx="1"/>
          </p:nvPr>
        </p:nvSpPr>
        <p:spPr>
          <a:xfrm>
            <a:off x="304800" y="1755058"/>
            <a:ext cx="11582400" cy="4689987"/>
          </a:xfrm>
          <a:prstGeom prst="rect">
            <a:avLst/>
          </a:prstGeom>
        </p:spPr>
        <p:txBody>
          <a:bodyPr vert="horz" lIns="91440" tIns="45720" rIns="91440" bIns="45720" rtlCol="0">
            <a:normAutofit/>
          </a:bodyPr>
          <a:lstStyle>
            <a:lvl1pPr marL="457200" indent="-457200">
              <a:buFont typeface="Wingdings" panose="05000000000000000000" pitchFamily="2" charset="2"/>
              <a:buChar char="£"/>
              <a:defRPr/>
            </a:lvl1pPr>
            <a:lvl2pPr marL="738188" indent="-457200">
              <a:buFont typeface="Courier New" panose="02070309020205020404" pitchFamily="49" charset="0"/>
              <a:buChar char="o"/>
              <a:defRPr/>
            </a:lvl2pPr>
            <a:lvl3pPr marL="976313" indent="-457200">
              <a:buSzPct val="125000"/>
              <a:buFont typeface="Wingdings" panose="05000000000000000000" pitchFamily="2" charset="2"/>
              <a:buChar char="§"/>
              <a:defRPr/>
            </a:lvl3pPr>
            <a:lvl4pPr marL="1204913" indent="-457200">
              <a:buSzPct val="50000"/>
              <a:buFont typeface="Wingdings" panose="05000000000000000000"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Box 7"/>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906568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5765519" y="2815174"/>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8"/>
          <p:cNvSpPr>
            <a:spLocks noGrp="1"/>
          </p:cNvSpPr>
          <p:nvPr>
            <p:ph type="body" sz="quarter" idx="10" hasCustomPrompt="1"/>
          </p:nvPr>
        </p:nvSpPr>
        <p:spPr>
          <a:xfrm>
            <a:off x="-11084" y="2256440"/>
            <a:ext cx="12192000" cy="478522"/>
          </a:xfrm>
        </p:spPr>
        <p:txBody>
          <a:bodyPr>
            <a:noAutofit/>
          </a:bodyPr>
          <a:lstStyle>
            <a:lvl1pPr marL="0" indent="0" algn="ctr">
              <a:buNone/>
              <a:defRPr sz="3200">
                <a:solidFill>
                  <a:schemeClr val="tx1"/>
                </a:solidFill>
                <a:latin typeface="Segoe UI Semibold" panose="020B0702040204020203" pitchFamily="34" charset="0"/>
                <a:cs typeface="Segoe UI Semibold" panose="020B0702040204020203" pitchFamily="34" charset="0"/>
              </a:defRPr>
            </a:lvl1pPr>
          </a:lstStyle>
          <a:p>
            <a:pPr lvl="0"/>
            <a:r>
              <a:rPr lang="en-US" dirty="0"/>
              <a:t>Section Divider</a:t>
            </a:r>
          </a:p>
        </p:txBody>
      </p:sp>
      <p:sp>
        <p:nvSpPr>
          <p:cNvPr id="6" name="Text Placeholder 9"/>
          <p:cNvSpPr>
            <a:spLocks noGrp="1"/>
          </p:cNvSpPr>
          <p:nvPr>
            <p:ph type="body" sz="quarter" idx="12" hasCustomPrompt="1"/>
          </p:nvPr>
        </p:nvSpPr>
        <p:spPr>
          <a:xfrm>
            <a:off x="-1" y="3229980"/>
            <a:ext cx="12180916" cy="1111250"/>
          </a:xfrm>
        </p:spPr>
        <p:txBody>
          <a:bodyPr>
            <a:normAutofit/>
          </a:bodyPr>
          <a:lstStyle>
            <a:lvl1pPr marL="0" indent="0" algn="ctr">
              <a:lnSpc>
                <a:spcPct val="100000"/>
              </a:lnSpc>
              <a:spcBef>
                <a:spcPts val="0"/>
              </a:spcBef>
              <a:buNone/>
              <a:defRPr sz="3000" cap="none" baseline="0">
                <a:solidFill>
                  <a:schemeClr val="tx1"/>
                </a:solidFill>
              </a:defRPr>
            </a:lvl1pPr>
          </a:lstStyle>
          <a:p>
            <a:pPr lvl="0"/>
            <a:r>
              <a:rPr lang="en-US" dirty="0"/>
              <a:t>CHAPTER TITLE</a:t>
            </a:r>
          </a:p>
        </p:txBody>
      </p:sp>
    </p:spTree>
    <p:extLst>
      <p:ext uri="{BB962C8B-B14F-4D97-AF65-F5344CB8AC3E}">
        <p14:creationId xmlns:p14="http://schemas.microsoft.com/office/powerpoint/2010/main" val="2420534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Points List 1">
    <p:spTree>
      <p:nvGrpSpPr>
        <p:cNvPr id="1" name=""/>
        <p:cNvGrpSpPr/>
        <p:nvPr/>
      </p:nvGrpSpPr>
      <p:grpSpPr>
        <a:xfrm>
          <a:off x="0" y="0"/>
          <a:ext cx="0" cy="0"/>
          <a:chOff x="0" y="0"/>
          <a:chExt cx="0" cy="0"/>
        </a:xfrm>
      </p:grpSpPr>
      <p:sp>
        <p:nvSpPr>
          <p:cNvPr id="15" name="Oval 14"/>
          <p:cNvSpPr/>
          <p:nvPr/>
        </p:nvSpPr>
        <p:spPr>
          <a:xfrm>
            <a:off x="1128133" y="2076019"/>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37AA4"/>
                </a:solidFill>
                <a:sym typeface="Wingdings" panose="05000000000000000000" pitchFamily="2" charset="2"/>
              </a:rPr>
              <a:t></a:t>
            </a:r>
            <a:endParaRPr lang="en-US" sz="4000" dirty="0">
              <a:solidFill>
                <a:srgbClr val="537AA4"/>
              </a:solidFill>
            </a:endParaRPr>
          </a:p>
        </p:txBody>
      </p:sp>
      <p:sp>
        <p:nvSpPr>
          <p:cNvPr id="16" name="Oval 15"/>
          <p:cNvSpPr/>
          <p:nvPr/>
        </p:nvSpPr>
        <p:spPr>
          <a:xfrm>
            <a:off x="6488154" y="2076018"/>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37AA4"/>
                </a:solidFill>
                <a:sym typeface="Wingdings" panose="05000000000000000000" pitchFamily="2" charset="2"/>
              </a:rPr>
              <a:t></a:t>
            </a:r>
            <a:endParaRPr lang="en-US" sz="4000" dirty="0">
              <a:solidFill>
                <a:srgbClr val="537AA4"/>
              </a:solidFill>
            </a:endParaRPr>
          </a:p>
        </p:txBody>
      </p:sp>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None/>
              <a:defRPr sz="3200">
                <a:solidFill>
                  <a:schemeClr val="tx1"/>
                </a:solidFill>
                <a:latin typeface="Segoe UI Semibold" panose="020B0702040204020203" pitchFamily="34" charset="0"/>
                <a:cs typeface="Segoe UI Semibold" panose="020B0702040204020203" pitchFamily="34" charset="0"/>
              </a:defRPr>
            </a:lvl1pPr>
          </a:lstStyle>
          <a:p>
            <a:pPr lvl="0"/>
            <a:r>
              <a:rPr lang="en-US" dirty="0"/>
              <a:t>Key Points List 1</a:t>
            </a:r>
          </a:p>
        </p:txBody>
      </p:sp>
      <p:sp>
        <p:nvSpPr>
          <p:cNvPr id="20" name="Text Placeholder 19"/>
          <p:cNvSpPr>
            <a:spLocks noGrp="1"/>
          </p:cNvSpPr>
          <p:nvPr userDrawn="1">
            <p:ph type="body" sz="quarter" idx="22" hasCustomPrompt="1"/>
          </p:nvPr>
        </p:nvSpPr>
        <p:spPr>
          <a:xfrm>
            <a:off x="1751719" y="2106227"/>
            <a:ext cx="4011964" cy="373362"/>
          </a:xfrm>
        </p:spPr>
        <p:txBody>
          <a:bodyPr>
            <a:normAutofit/>
          </a:bodyPr>
          <a:lstStyle>
            <a:lvl1pPr marL="0" indent="0">
              <a:buNone/>
              <a:defRPr sz="1800">
                <a:solidFill>
                  <a:schemeClr val="tx1"/>
                </a:solidFill>
              </a:defRPr>
            </a:lvl1pPr>
          </a:lstStyle>
          <a:p>
            <a:pPr lvl="0"/>
            <a:r>
              <a:rPr lang="en-US" dirty="0"/>
              <a:t>Key Point</a:t>
            </a:r>
          </a:p>
        </p:txBody>
      </p:sp>
      <p:sp>
        <p:nvSpPr>
          <p:cNvPr id="21" name="Text Placeholder 19"/>
          <p:cNvSpPr>
            <a:spLocks noGrp="1"/>
          </p:cNvSpPr>
          <p:nvPr userDrawn="1">
            <p:ph type="body" sz="quarter" idx="23" hasCustomPrompt="1"/>
          </p:nvPr>
        </p:nvSpPr>
        <p:spPr>
          <a:xfrm>
            <a:off x="7118621" y="2106227"/>
            <a:ext cx="4011964" cy="373362"/>
          </a:xfrm>
        </p:spPr>
        <p:txBody>
          <a:bodyPr>
            <a:normAutofit/>
          </a:bodyPr>
          <a:lstStyle>
            <a:lvl1pPr marL="0" indent="0">
              <a:buNone/>
              <a:defRPr sz="1800">
                <a:solidFill>
                  <a:schemeClr val="tx1"/>
                </a:solidFill>
              </a:defRPr>
            </a:lvl1pPr>
          </a:lstStyle>
          <a:p>
            <a:pPr lvl="0"/>
            <a:r>
              <a:rPr lang="en-US" dirty="0"/>
              <a:t>Key Point</a:t>
            </a:r>
          </a:p>
        </p:txBody>
      </p:sp>
      <p:sp>
        <p:nvSpPr>
          <p:cNvPr id="23" name="Text Placeholder 22"/>
          <p:cNvSpPr>
            <a:spLocks noGrp="1"/>
          </p:cNvSpPr>
          <p:nvPr userDrawn="1">
            <p:ph type="body" sz="quarter" idx="24" hasCustomPrompt="1"/>
          </p:nvPr>
        </p:nvSpPr>
        <p:spPr>
          <a:xfrm>
            <a:off x="1752601" y="2480365"/>
            <a:ext cx="4011084" cy="3617913"/>
          </a:xfrm>
        </p:spPr>
        <p:txBody>
          <a:bodyPr>
            <a:normAutofit/>
          </a:bodyPr>
          <a:lstStyle>
            <a:lvl1pPr marL="0" indent="0">
              <a:buNone/>
              <a:defRPr sz="1800" baseline="0">
                <a:solidFill>
                  <a:schemeClr val="tx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sp>
        <p:nvSpPr>
          <p:cNvPr id="24" name="Text Placeholder 22"/>
          <p:cNvSpPr>
            <a:spLocks noGrp="1"/>
          </p:cNvSpPr>
          <p:nvPr userDrawn="1">
            <p:ph type="body" sz="quarter" idx="25" hasCustomPrompt="1"/>
          </p:nvPr>
        </p:nvSpPr>
        <p:spPr>
          <a:xfrm>
            <a:off x="7119501" y="2486904"/>
            <a:ext cx="4011084" cy="3611426"/>
          </a:xfrm>
        </p:spPr>
        <p:txBody>
          <a:bodyPr>
            <a:normAutofit/>
          </a:bodyPr>
          <a:lstStyle>
            <a:lvl1pPr marL="0" indent="0">
              <a:buNone/>
              <a:defRPr sz="1800">
                <a:solidFill>
                  <a:schemeClr val="tx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cxnSp>
        <p:nvCxnSpPr>
          <p:cNvPr id="25" name="Straight Connector 24"/>
          <p:cNvCxnSpPr/>
          <p:nvPr userDrawn="1"/>
        </p:nvCxnSpPr>
        <p:spPr>
          <a:xfrm flipV="1">
            <a:off x="5763752" y="12463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070070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ey Points List 2">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200" baseline="0">
                <a:solidFill>
                  <a:schemeClr val="tx1"/>
                </a:solidFill>
                <a:latin typeface="Segoe UI Semibold" panose="020B0702040204020203" pitchFamily="34" charset="0"/>
                <a:cs typeface="Segoe UI Semibold" panose="020B0702040204020203" pitchFamily="34" charset="0"/>
              </a:defRPr>
            </a:lvl1pPr>
          </a:lstStyle>
          <a:p>
            <a:pPr lvl="0"/>
            <a:r>
              <a:rPr lang="en-US" dirty="0"/>
              <a:t>Key Points List 2</a:t>
            </a:r>
          </a:p>
        </p:txBody>
      </p:sp>
      <p:cxnSp>
        <p:nvCxnSpPr>
          <p:cNvPr id="25" name="Straight Connector 24"/>
          <p:cNvCxnSpPr/>
          <p:nvPr userDrawn="1"/>
        </p:nvCxnSpPr>
        <p:spPr>
          <a:xfrm flipV="1">
            <a:off x="5763752" y="12463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358198" y="2076019"/>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537AA4"/>
                </a:solidFill>
                <a:sym typeface="Wingdings" panose="05000000000000000000" pitchFamily="2" charset="2"/>
              </a:rPr>
              <a:t></a:t>
            </a:r>
            <a:endParaRPr lang="en-US" sz="4000" dirty="0">
              <a:solidFill>
                <a:srgbClr val="537AA4"/>
              </a:solidFill>
            </a:endParaRPr>
          </a:p>
        </p:txBody>
      </p:sp>
      <p:sp>
        <p:nvSpPr>
          <p:cNvPr id="14" name="Oval 13"/>
          <p:cNvSpPr/>
          <p:nvPr userDrawn="1"/>
        </p:nvSpPr>
        <p:spPr>
          <a:xfrm>
            <a:off x="4239411" y="2076018"/>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537AA4"/>
                </a:solidFill>
                <a:sym typeface="Wingdings" panose="05000000000000000000" pitchFamily="2" charset="2"/>
              </a:rPr>
              <a:t></a:t>
            </a:r>
            <a:endParaRPr lang="en-US" sz="4000" dirty="0">
              <a:solidFill>
                <a:srgbClr val="537AA4"/>
              </a:solidFill>
            </a:endParaRPr>
          </a:p>
        </p:txBody>
      </p:sp>
      <p:sp>
        <p:nvSpPr>
          <p:cNvPr id="17" name="Oval 16"/>
          <p:cNvSpPr/>
          <p:nvPr userDrawn="1"/>
        </p:nvSpPr>
        <p:spPr>
          <a:xfrm>
            <a:off x="8127908" y="2078052"/>
            <a:ext cx="32931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537AA4"/>
                </a:solidFill>
                <a:sym typeface="Wingdings" panose="05000000000000000000" pitchFamily="2" charset="2"/>
              </a:rPr>
              <a:t></a:t>
            </a:r>
            <a:endParaRPr lang="en-US" sz="4000" dirty="0">
              <a:solidFill>
                <a:srgbClr val="537AA4"/>
              </a:solidFill>
            </a:endParaRPr>
          </a:p>
        </p:txBody>
      </p:sp>
      <p:sp>
        <p:nvSpPr>
          <p:cNvPr id="3" name="Text Placeholder 2"/>
          <p:cNvSpPr>
            <a:spLocks noGrp="1"/>
          </p:cNvSpPr>
          <p:nvPr>
            <p:ph type="body" sz="quarter" idx="22" hasCustomPrompt="1"/>
          </p:nvPr>
        </p:nvSpPr>
        <p:spPr>
          <a:xfrm>
            <a:off x="864681" y="2031489"/>
            <a:ext cx="3048000" cy="372955"/>
          </a:xfrm>
        </p:spPr>
        <p:txBody>
          <a:bodyPr>
            <a:noAutofit/>
          </a:bodyPr>
          <a:lstStyle>
            <a:lvl1pPr marL="285750" indent="-285750">
              <a:buNone/>
              <a:defRPr lang="en-US" sz="2400" kern="1200" baseline="0" dirty="0">
                <a:solidFill>
                  <a:schemeClr val="tx1"/>
                </a:solidFill>
                <a:latin typeface="Segoe UI Semibold" panose="020B0702040204020203" pitchFamily="34" charset="0"/>
                <a:ea typeface="+mn-ea"/>
                <a:cs typeface="Segoe UI Semibold" panose="020B0702040204020203" pitchFamily="34" charset="0"/>
              </a:defRPr>
            </a:lvl1pPr>
          </a:lstStyle>
          <a:p>
            <a:pPr marL="0" lvl="0" indent="0" algn="l" defTabSz="914400" rtl="0" eaLnBrk="1" latinLnBrk="0" hangingPunct="1">
              <a:lnSpc>
                <a:spcPct val="90000"/>
              </a:lnSpc>
              <a:spcBef>
                <a:spcPts val="1000"/>
              </a:spcBef>
            </a:pPr>
            <a:r>
              <a:rPr lang="en-US" dirty="0"/>
              <a:t>Key Point</a:t>
            </a:r>
          </a:p>
        </p:txBody>
      </p:sp>
      <p:sp>
        <p:nvSpPr>
          <p:cNvPr id="19" name="Text Placeholder 2"/>
          <p:cNvSpPr>
            <a:spLocks noGrp="1"/>
          </p:cNvSpPr>
          <p:nvPr>
            <p:ph type="body" sz="quarter" idx="23" hasCustomPrompt="1"/>
          </p:nvPr>
        </p:nvSpPr>
        <p:spPr>
          <a:xfrm>
            <a:off x="4770751" y="2038863"/>
            <a:ext cx="3048000" cy="372955"/>
          </a:xfrm>
        </p:spPr>
        <p:txBody>
          <a:bodyPr>
            <a:noAutofit/>
          </a:bodyPr>
          <a:lstStyle>
            <a:lvl1pPr marL="285750" indent="-285750">
              <a:buNone/>
              <a:defRPr lang="en-US" sz="2400" kern="1200" dirty="0">
                <a:solidFill>
                  <a:schemeClr val="tx1"/>
                </a:solidFill>
                <a:latin typeface="Segoe UI Semibold" panose="020B0702040204020203" pitchFamily="34" charset="0"/>
                <a:ea typeface="+mn-ea"/>
                <a:cs typeface="Segoe UI Semibold" panose="020B0702040204020203" pitchFamily="34" charset="0"/>
              </a:defRPr>
            </a:lvl1pPr>
          </a:lstStyle>
          <a:p>
            <a:pPr marL="0" lvl="0" indent="0" algn="l" defTabSz="914400" rtl="0" eaLnBrk="1" latinLnBrk="0" hangingPunct="1">
              <a:lnSpc>
                <a:spcPct val="90000"/>
              </a:lnSpc>
              <a:spcBef>
                <a:spcPts val="1000"/>
              </a:spcBef>
            </a:pPr>
            <a:r>
              <a:rPr lang="en-US" dirty="0"/>
              <a:t>Key Point</a:t>
            </a:r>
          </a:p>
        </p:txBody>
      </p:sp>
      <p:sp>
        <p:nvSpPr>
          <p:cNvPr id="22" name="Text Placeholder 2"/>
          <p:cNvSpPr>
            <a:spLocks noGrp="1"/>
          </p:cNvSpPr>
          <p:nvPr>
            <p:ph type="body" sz="quarter" idx="24" hasCustomPrompt="1"/>
          </p:nvPr>
        </p:nvSpPr>
        <p:spPr>
          <a:xfrm>
            <a:off x="8640831" y="2024115"/>
            <a:ext cx="3048000" cy="372955"/>
          </a:xfrm>
        </p:spPr>
        <p:txBody>
          <a:bodyPr>
            <a:noAutofit/>
          </a:bodyPr>
          <a:lstStyle>
            <a:lvl1pPr marL="285750" indent="-285750">
              <a:buNone/>
              <a:defRPr lang="en-US" sz="2400" kern="1200" dirty="0">
                <a:solidFill>
                  <a:schemeClr val="tx1"/>
                </a:solidFill>
                <a:latin typeface="Segoe UI Semibold" panose="020B0702040204020203" pitchFamily="34" charset="0"/>
                <a:ea typeface="+mn-ea"/>
                <a:cs typeface="Segoe UI Semibold" panose="020B0702040204020203" pitchFamily="34" charset="0"/>
              </a:defRPr>
            </a:lvl1pPr>
          </a:lstStyle>
          <a:p>
            <a:pPr marL="0" lvl="0" indent="0" algn="l" defTabSz="914400" rtl="0" eaLnBrk="1" latinLnBrk="0" hangingPunct="1">
              <a:lnSpc>
                <a:spcPct val="90000"/>
              </a:lnSpc>
              <a:spcBef>
                <a:spcPts val="1000"/>
              </a:spcBef>
            </a:pPr>
            <a:r>
              <a:rPr lang="en-US" dirty="0"/>
              <a:t>Key Point</a:t>
            </a:r>
          </a:p>
        </p:txBody>
      </p:sp>
      <p:sp>
        <p:nvSpPr>
          <p:cNvPr id="5" name="Text Placeholder 4"/>
          <p:cNvSpPr>
            <a:spLocks noGrp="1"/>
          </p:cNvSpPr>
          <p:nvPr>
            <p:ph type="body" sz="quarter" idx="25" hasCustomPrompt="1"/>
          </p:nvPr>
        </p:nvSpPr>
        <p:spPr>
          <a:xfrm>
            <a:off x="864681" y="2407864"/>
            <a:ext cx="3048000" cy="3702416"/>
          </a:xfrm>
        </p:spPr>
        <p:txBody>
          <a:bodyPr>
            <a:normAutofit/>
          </a:bodyPr>
          <a:lstStyle>
            <a:lvl1pPr marL="285750" indent="-285750">
              <a:buNone/>
              <a:defRPr lang="en-US" sz="2400" kern="1200" baseline="0" dirty="0">
                <a:solidFill>
                  <a:schemeClr val="tx1"/>
                </a:solidFill>
                <a:latin typeface="Segoe UI Semibold" panose="020B0702040204020203" pitchFamily="34" charset="0"/>
                <a:ea typeface="+mn-ea"/>
                <a:cs typeface="Segoe UI Semibold" panose="020B0702040204020203" pitchFamily="34" charset="0"/>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4770573" y="2415238"/>
            <a:ext cx="3048000" cy="3691680"/>
          </a:xfrm>
        </p:spPr>
        <p:txBody>
          <a:bodyPr>
            <a:normAutofit/>
          </a:bodyPr>
          <a:lstStyle>
            <a:lvl1pPr marL="285750" indent="-285750">
              <a:buNone/>
              <a:defRPr lang="en-US" sz="2400" kern="1200" baseline="0" dirty="0">
                <a:solidFill>
                  <a:schemeClr val="tx1"/>
                </a:solidFill>
                <a:latin typeface="Segoe UI Semibold" panose="020B0702040204020203" pitchFamily="34" charset="0"/>
                <a:ea typeface="+mn-ea"/>
                <a:cs typeface="Segoe UI Semibold" panose="020B0702040204020203" pitchFamily="34" charset="0"/>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8640244" y="2400490"/>
            <a:ext cx="3048000" cy="3691680"/>
          </a:xfrm>
        </p:spPr>
        <p:txBody>
          <a:bodyPr>
            <a:normAutofit/>
          </a:bodyPr>
          <a:lstStyle>
            <a:lvl1pPr marL="285750" indent="-285750">
              <a:buNone/>
              <a:defRPr lang="en-US" sz="2400" kern="1200" baseline="0" dirty="0">
                <a:solidFill>
                  <a:schemeClr val="tx1"/>
                </a:solidFill>
                <a:latin typeface="Segoe UI Semibold" panose="020B0702040204020203" pitchFamily="34" charset="0"/>
                <a:ea typeface="+mn-ea"/>
                <a:cs typeface="Segoe UI Semibold" panose="020B0702040204020203" pitchFamily="34" charset="0"/>
              </a:defRPr>
            </a:lvl1pPr>
          </a:lstStyle>
          <a:p>
            <a:pPr marL="0" lvl="0" indent="0" algn="l" defTabSz="914400" rtl="0" eaLnBrk="1" latinLnBrk="0" hangingPunct="1">
              <a:lnSpc>
                <a:spcPct val="90000"/>
              </a:lnSpc>
              <a:spcBef>
                <a:spcPts val="1000"/>
              </a:spcBef>
            </a:pPr>
            <a:r>
              <a:rPr lang="en-US" dirty="0"/>
              <a:t>Text…</a:t>
            </a:r>
          </a:p>
        </p:txBody>
      </p:sp>
      <p:sp>
        <p:nvSpPr>
          <p:cNvPr id="15" name="TextBox 14"/>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961118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OH Strategic Plan">
    <p:spTree>
      <p:nvGrpSpPr>
        <p:cNvPr id="1" name=""/>
        <p:cNvGrpSpPr/>
        <p:nvPr/>
      </p:nvGrpSpPr>
      <p:grpSpPr>
        <a:xfrm>
          <a:off x="0" y="0"/>
          <a:ext cx="0" cy="0"/>
          <a:chOff x="0" y="0"/>
          <a:chExt cx="0" cy="0"/>
        </a:xfrm>
      </p:grpSpPr>
      <p:grpSp>
        <p:nvGrpSpPr>
          <p:cNvPr id="16" name="Group 15"/>
          <p:cNvGrpSpPr/>
          <p:nvPr userDrawn="1"/>
        </p:nvGrpSpPr>
        <p:grpSpPr>
          <a:xfrm>
            <a:off x="778608" y="1487830"/>
            <a:ext cx="10674488" cy="4574396"/>
            <a:chOff x="892593" y="1460430"/>
            <a:chExt cx="8005866" cy="4574396"/>
          </a:xfrm>
          <a:effectLst/>
        </p:grpSpPr>
        <p:sp>
          <p:nvSpPr>
            <p:cNvPr id="20" name="TextBox 19"/>
            <p:cNvSpPr txBox="1"/>
            <p:nvPr/>
          </p:nvSpPr>
          <p:spPr>
            <a:xfrm>
              <a:off x="4082659" y="4080445"/>
              <a:ext cx="2332018" cy="1954381"/>
            </a:xfrm>
            <a:prstGeom prst="rect">
              <a:avLst/>
            </a:prstGeom>
            <a:noFill/>
            <a:ln>
              <a:noFill/>
            </a:ln>
            <a:effectLst/>
          </p:spPr>
          <p:txBody>
            <a:bodyPr wrap="square" rtlCol="0">
              <a:spAutoFit/>
            </a:bodyPr>
            <a:lstStyle/>
            <a:p>
              <a:r>
                <a:rPr lang="en-US" sz="1800" dirty="0">
                  <a:solidFill>
                    <a:schemeClr val="tx1"/>
                  </a:solidFill>
                  <a:latin typeface="Segoe UI Semibold" panose="020B0702040204020203" pitchFamily="34" charset="0"/>
                  <a:cs typeface="Segoe UI Semibold" panose="020B0702040204020203" pitchFamily="34" charset="0"/>
                </a:rPr>
                <a:t>Strategy</a:t>
              </a:r>
            </a:p>
            <a:p>
              <a:pPr>
                <a:spcBef>
                  <a:spcPts val="600"/>
                </a:spcBef>
              </a:pPr>
              <a:r>
                <a:rPr lang="en-US" sz="1400" kern="1200" dirty="0">
                  <a:solidFill>
                    <a:schemeClr val="tx1"/>
                  </a:solidFill>
                  <a:latin typeface="Segoe UI" panose="020B0502040204020203" pitchFamily="34" charset="0"/>
                  <a:ea typeface="+mn-ea"/>
                  <a:cs typeface="Segoe UI" panose="020B0502040204020203" pitchFamily="34" charset="0"/>
                </a:rPr>
                <a:t>Through collaborations and partnerships, we</a:t>
              </a:r>
            </a:p>
            <a:p>
              <a:pPr>
                <a:spcBef>
                  <a:spcPts val="0"/>
                </a:spcBef>
              </a:pPr>
              <a:r>
                <a:rPr lang="en-US" sz="1400" kern="1200" dirty="0">
                  <a:solidFill>
                    <a:schemeClr val="tx1"/>
                  </a:solidFill>
                  <a:latin typeface="Segoe UI" panose="020B0502040204020203" pitchFamily="34" charset="0"/>
                  <a:ea typeface="+mn-ea"/>
                  <a:cs typeface="Segoe UI" panose="020B0502040204020203" pitchFamily="34" charset="0"/>
                </a:rPr>
                <a:t>will leverage the knowledge, relation-ships and resources necessary to influence the conditions that promote good health and safety for everyone.</a:t>
              </a:r>
            </a:p>
          </p:txBody>
        </p:sp>
        <p:sp>
          <p:nvSpPr>
            <p:cNvPr id="21" name="TextBox 20"/>
            <p:cNvSpPr txBox="1"/>
            <p:nvPr/>
          </p:nvSpPr>
          <p:spPr>
            <a:xfrm>
              <a:off x="6791671" y="4080608"/>
              <a:ext cx="2106788" cy="1308050"/>
            </a:xfrm>
            <a:prstGeom prst="rect">
              <a:avLst/>
            </a:prstGeom>
            <a:noFill/>
            <a:ln>
              <a:noFill/>
            </a:ln>
            <a:effectLst/>
          </p:spPr>
          <p:txBody>
            <a:bodyPr wrap="square" rtlCol="0">
              <a:spAutoFit/>
            </a:bodyPr>
            <a:lstStyle/>
            <a:p>
              <a:r>
                <a:rPr lang="en-US" sz="1800" dirty="0">
                  <a:solidFill>
                    <a:schemeClr val="tx1"/>
                  </a:solidFill>
                  <a:latin typeface="Segoe UI Semibold" panose="020B0702040204020203" pitchFamily="34" charset="0"/>
                  <a:cs typeface="Segoe UI Semibold" panose="020B0702040204020203" pitchFamily="34" charset="0"/>
                </a:rPr>
                <a:t>Mission</a:t>
              </a:r>
            </a:p>
            <a:p>
              <a:pPr>
                <a:spcBef>
                  <a:spcPts val="600"/>
                </a:spcBef>
              </a:pPr>
              <a:r>
                <a:rPr lang="en-US" sz="1400" kern="1200" dirty="0">
                  <a:solidFill>
                    <a:schemeClr val="tx1"/>
                  </a:solidFill>
                  <a:latin typeface="Segoe UI" panose="020B0502040204020203" pitchFamily="34" charset="0"/>
                  <a:ea typeface="+mn-ea"/>
                  <a:cs typeface="Segoe UI" panose="020B0502040204020203" pitchFamily="34" charset="0"/>
                </a:rPr>
                <a:t>The Department of Health works with others to protect and improve the health of all people in Washington.</a:t>
              </a:r>
            </a:p>
          </p:txBody>
        </p:sp>
        <p:sp>
          <p:nvSpPr>
            <p:cNvPr id="23" name="TextBox 22"/>
            <p:cNvSpPr txBox="1"/>
            <p:nvPr/>
          </p:nvSpPr>
          <p:spPr>
            <a:xfrm>
              <a:off x="1357926" y="4081738"/>
              <a:ext cx="2116475" cy="1308050"/>
            </a:xfrm>
            <a:prstGeom prst="rect">
              <a:avLst/>
            </a:prstGeom>
            <a:noFill/>
            <a:ln>
              <a:noFill/>
            </a:ln>
            <a:effectLst/>
          </p:spPr>
          <p:txBody>
            <a:bodyPr wrap="square" rtlCol="0">
              <a:spAutoFit/>
            </a:bodyPr>
            <a:lstStyle/>
            <a:p>
              <a:r>
                <a:rPr lang="en-US" sz="1800" dirty="0">
                  <a:solidFill>
                    <a:schemeClr val="tx1"/>
                  </a:solidFill>
                  <a:latin typeface="Segoe UI Semibold" panose="020B0702040204020203" pitchFamily="34" charset="0"/>
                  <a:cs typeface="Segoe UI Semibold" panose="020B0702040204020203" pitchFamily="34" charset="0"/>
                </a:rPr>
                <a:t>Vision</a:t>
              </a:r>
            </a:p>
            <a:p>
              <a:pPr>
                <a:spcBef>
                  <a:spcPts val="600"/>
                </a:spcBef>
              </a:pPr>
              <a:r>
                <a:rPr lang="en-US" sz="1400" kern="1200" dirty="0">
                  <a:solidFill>
                    <a:schemeClr val="tx1"/>
                  </a:solidFill>
                  <a:latin typeface="Segoe UI" panose="020B0502040204020203" pitchFamily="34" charset="0"/>
                  <a:ea typeface="+mn-ea"/>
                  <a:cs typeface="Segoe UI" panose="020B0502040204020203" pitchFamily="34" charset="0"/>
                </a:rPr>
                <a:t>People in Washington enjoy longer and healthier lives because they live in healthy families and communities.</a:t>
              </a:r>
            </a:p>
          </p:txBody>
        </p:sp>
        <p:grpSp>
          <p:nvGrpSpPr>
            <p:cNvPr id="24" name="Group 23"/>
            <p:cNvGrpSpPr/>
            <p:nvPr/>
          </p:nvGrpSpPr>
          <p:grpSpPr>
            <a:xfrm>
              <a:off x="892593" y="1460430"/>
              <a:ext cx="8005866" cy="2323717"/>
              <a:chOff x="846099" y="1909880"/>
              <a:chExt cx="8005866" cy="2323717"/>
            </a:xfrm>
          </p:grpSpPr>
          <p:sp>
            <p:nvSpPr>
              <p:cNvPr id="31" name="TextBox 30"/>
              <p:cNvSpPr txBox="1"/>
              <p:nvPr/>
            </p:nvSpPr>
            <p:spPr>
              <a:xfrm>
                <a:off x="1313790" y="2032497"/>
                <a:ext cx="1792023" cy="1677382"/>
              </a:xfrm>
              <a:prstGeom prst="rect">
                <a:avLst/>
              </a:prstGeom>
              <a:noFill/>
              <a:ln>
                <a:noFill/>
              </a:ln>
              <a:effectLst/>
            </p:spPr>
            <p:txBody>
              <a:bodyPr wrap="square" rtlCol="0">
                <a:spAutoFit/>
              </a:bodyPr>
              <a:lstStyle/>
              <a:p>
                <a:r>
                  <a:rPr lang="en-US" sz="1800" dirty="0">
                    <a:solidFill>
                      <a:schemeClr val="tx1"/>
                    </a:solidFill>
                    <a:latin typeface="Segoe UI Semibold" panose="020B0702040204020203" pitchFamily="34" charset="0"/>
                    <a:cs typeface="Segoe UI Semibold" panose="020B0702040204020203" pitchFamily="34" charset="0"/>
                  </a:rPr>
                  <a:t>What We Do</a:t>
                </a:r>
              </a:p>
              <a:p>
                <a:pPr>
                  <a:spcBef>
                    <a:spcPts val="600"/>
                  </a:spcBef>
                </a:pPr>
                <a:r>
                  <a:rPr lang="en-US" sz="1400" dirty="0">
                    <a:solidFill>
                      <a:schemeClr val="tx1"/>
                    </a:solidFill>
                    <a:latin typeface="Segoe UI" panose="020B0502040204020203" pitchFamily="34" charset="0"/>
                    <a:cs typeface="Segoe UI" panose="020B0502040204020203" pitchFamily="34" charset="0"/>
                  </a:rPr>
                  <a:t>Ensure public safety</a:t>
                </a:r>
              </a:p>
              <a:p>
                <a:pPr>
                  <a:spcBef>
                    <a:spcPts val="600"/>
                  </a:spcBef>
                </a:pPr>
                <a:r>
                  <a:rPr lang="en-US" sz="1400" dirty="0">
                    <a:solidFill>
                      <a:schemeClr val="tx1"/>
                    </a:solidFill>
                    <a:latin typeface="Segoe UI" panose="020B0502040204020203" pitchFamily="34" charset="0"/>
                    <a:cs typeface="Segoe UI" panose="020B0502040204020203" pitchFamily="34" charset="0"/>
                  </a:rPr>
                  <a:t>Create the healthiest next generation.</a:t>
                </a:r>
              </a:p>
              <a:p>
                <a:pPr>
                  <a:spcBef>
                    <a:spcPts val="600"/>
                  </a:spcBef>
                </a:pPr>
                <a:r>
                  <a:rPr lang="en-US" sz="1400" dirty="0">
                    <a:solidFill>
                      <a:schemeClr val="tx1"/>
                    </a:solidFill>
                    <a:latin typeface="Segoe UI" panose="020B0502040204020203" pitchFamily="34" charset="0"/>
                    <a:cs typeface="Segoe UI" panose="020B0502040204020203" pitchFamily="34" charset="0"/>
                  </a:rPr>
                  <a:t>Promote healthy living and healthy aging.</a:t>
                </a:r>
                <a:endParaRPr lang="en-US" sz="1200" dirty="0">
                  <a:solidFill>
                    <a:schemeClr val="tx1"/>
                  </a:solidFill>
                  <a:latin typeface="Segoe UI" panose="020B0502040204020203" pitchFamily="34" charset="0"/>
                  <a:cs typeface="Segoe UI" panose="020B0502040204020203" pitchFamily="34" charset="0"/>
                </a:endParaRPr>
              </a:p>
            </p:txBody>
          </p:sp>
          <p:sp>
            <p:nvSpPr>
              <p:cNvPr id="32" name="TextBox 31"/>
              <p:cNvSpPr txBox="1"/>
              <p:nvPr/>
            </p:nvSpPr>
            <p:spPr>
              <a:xfrm>
                <a:off x="4030709" y="1909880"/>
                <a:ext cx="2175037" cy="2169825"/>
              </a:xfrm>
              <a:prstGeom prst="rect">
                <a:avLst/>
              </a:prstGeom>
              <a:noFill/>
              <a:ln>
                <a:noFill/>
              </a:ln>
              <a:effectLst/>
            </p:spPr>
            <p:txBody>
              <a:bodyPr wrap="square" rtlCol="0">
                <a:spAutoFit/>
              </a:bodyPr>
              <a:lstStyle/>
              <a:p>
                <a:r>
                  <a:rPr lang="en-US" sz="1800" dirty="0">
                    <a:solidFill>
                      <a:schemeClr val="tx1"/>
                    </a:solidFill>
                    <a:latin typeface="Segoe UI Semibold" panose="020B0702040204020203" pitchFamily="34" charset="0"/>
                    <a:cs typeface="Segoe UI Semibold" panose="020B0702040204020203" pitchFamily="34" charset="0"/>
                  </a:rPr>
                  <a:t>How We Do</a:t>
                </a:r>
              </a:p>
              <a:p>
                <a:r>
                  <a:rPr lang="en-US" sz="1800" dirty="0">
                    <a:solidFill>
                      <a:schemeClr val="tx1"/>
                    </a:solidFill>
                    <a:latin typeface="Segoe UI Semibold" panose="020B0702040204020203" pitchFamily="34" charset="0"/>
                    <a:cs typeface="Segoe UI Semibold" panose="020B0702040204020203" pitchFamily="34" charset="0"/>
                  </a:rPr>
                  <a:t>Our Work</a:t>
                </a:r>
              </a:p>
              <a:p>
                <a:pPr>
                  <a:spcBef>
                    <a:spcPts val="600"/>
                  </a:spcBef>
                </a:pPr>
                <a:r>
                  <a:rPr lang="en-US" sz="1400" kern="1200" dirty="0">
                    <a:solidFill>
                      <a:schemeClr val="tx1"/>
                    </a:solidFill>
                    <a:latin typeface="Segoe UI" panose="020B0502040204020203" pitchFamily="34" charset="0"/>
                    <a:ea typeface="+mn-ea"/>
                    <a:cs typeface="Segoe UI" panose="020B0502040204020203" pitchFamily="34" charset="0"/>
                  </a:rPr>
                  <a:t>Serve our customers and continue to improve.</a:t>
                </a:r>
              </a:p>
              <a:p>
                <a:pPr>
                  <a:spcBef>
                    <a:spcPts val="600"/>
                  </a:spcBef>
                </a:pPr>
                <a:r>
                  <a:rPr lang="en-US" sz="1400" kern="1200" dirty="0">
                    <a:solidFill>
                      <a:schemeClr val="tx1"/>
                    </a:solidFill>
                    <a:latin typeface="Segoe UI" panose="020B0502040204020203" pitchFamily="34" charset="0"/>
                    <a:ea typeface="+mn-ea"/>
                    <a:cs typeface="Segoe UI" panose="020B0502040204020203" pitchFamily="34" charset="0"/>
                  </a:rPr>
                  <a:t>Be efficient, innovative and transparent.</a:t>
                </a:r>
              </a:p>
              <a:p>
                <a:pPr>
                  <a:spcBef>
                    <a:spcPts val="600"/>
                  </a:spcBef>
                </a:pPr>
                <a:r>
                  <a:rPr lang="en-US" sz="1400" kern="1200" dirty="0">
                    <a:solidFill>
                      <a:schemeClr val="tx1"/>
                    </a:solidFill>
                    <a:latin typeface="Segoe UI" panose="020B0502040204020203" pitchFamily="34" charset="0"/>
                    <a:ea typeface="+mn-ea"/>
                    <a:cs typeface="Segoe UI" panose="020B0502040204020203" pitchFamily="34" charset="0"/>
                  </a:rPr>
                  <a:t>Develop and support our workforce.</a:t>
                </a:r>
              </a:p>
            </p:txBody>
          </p:sp>
          <p:sp>
            <p:nvSpPr>
              <p:cNvPr id="33" name="TextBox 32"/>
              <p:cNvSpPr txBox="1"/>
              <p:nvPr/>
            </p:nvSpPr>
            <p:spPr>
              <a:xfrm>
                <a:off x="6742366" y="1909884"/>
                <a:ext cx="2109599" cy="2323713"/>
              </a:xfrm>
              <a:prstGeom prst="rect">
                <a:avLst/>
              </a:prstGeom>
              <a:noFill/>
              <a:ln>
                <a:noFill/>
              </a:ln>
              <a:effectLst/>
            </p:spPr>
            <p:txBody>
              <a:bodyPr wrap="square" rtlCol="0">
                <a:spAutoFit/>
              </a:bodyPr>
              <a:lstStyle/>
              <a:p>
                <a:r>
                  <a:rPr lang="en-US" sz="1800" dirty="0">
                    <a:solidFill>
                      <a:schemeClr val="tx1"/>
                    </a:solidFill>
                    <a:latin typeface="Segoe UI Semibold" panose="020B0702040204020203" pitchFamily="34" charset="0"/>
                    <a:cs typeface="Segoe UI Semibold" panose="020B0702040204020203" pitchFamily="34" charset="0"/>
                  </a:rPr>
                  <a:t>Guiding</a:t>
                </a:r>
              </a:p>
              <a:p>
                <a:r>
                  <a:rPr lang="en-US" sz="1800" dirty="0">
                    <a:solidFill>
                      <a:schemeClr val="tx1"/>
                    </a:solidFill>
                    <a:latin typeface="Segoe UI Semibold" panose="020B0702040204020203" pitchFamily="34" charset="0"/>
                    <a:cs typeface="Segoe UI Semibold" panose="020B0702040204020203" pitchFamily="34" charset="0"/>
                  </a:rPr>
                  <a:t>Principles</a:t>
                </a:r>
              </a:p>
              <a:p>
                <a:pPr>
                  <a:spcBef>
                    <a:spcPts val="600"/>
                  </a:spcBef>
                </a:pPr>
                <a:r>
                  <a:rPr lang="en-US" sz="1400" kern="1200" dirty="0">
                    <a:solidFill>
                      <a:schemeClr val="tx1"/>
                    </a:solidFill>
                    <a:latin typeface="Segoe UI" panose="020B0502040204020203" pitchFamily="34" charset="0"/>
                    <a:ea typeface="+mn-ea"/>
                    <a:cs typeface="Segoe UI" panose="020B0502040204020203" pitchFamily="34" charset="0"/>
                  </a:rPr>
                  <a:t>Evidence-based public health practice.</a:t>
                </a:r>
              </a:p>
              <a:p>
                <a:pPr>
                  <a:spcBef>
                    <a:spcPts val="600"/>
                  </a:spcBef>
                </a:pPr>
                <a:r>
                  <a:rPr lang="en-US" sz="1400" kern="1200" dirty="0">
                    <a:solidFill>
                      <a:schemeClr val="tx1"/>
                    </a:solidFill>
                    <a:latin typeface="Segoe UI" panose="020B0502040204020203" pitchFamily="34" charset="0"/>
                    <a:ea typeface="+mn-ea"/>
                    <a:cs typeface="Segoe UI" panose="020B0502040204020203" pitchFamily="34" charset="0"/>
                    <a:sym typeface="Wingdings"/>
                  </a:rPr>
                  <a:t>Partnership.</a:t>
                </a:r>
              </a:p>
              <a:p>
                <a:pPr>
                  <a:spcBef>
                    <a:spcPts val="600"/>
                  </a:spcBef>
                </a:pPr>
                <a:r>
                  <a:rPr lang="en-US" sz="1400" kern="1200" dirty="0">
                    <a:solidFill>
                      <a:schemeClr val="tx1"/>
                    </a:solidFill>
                    <a:latin typeface="Segoe UI" panose="020B0502040204020203" pitchFamily="34" charset="0"/>
                    <a:ea typeface="+mn-ea"/>
                    <a:cs typeface="Segoe UI" panose="020B0502040204020203" pitchFamily="34" charset="0"/>
                    <a:sym typeface="Wingdings"/>
                  </a:rPr>
                  <a:t>Transparency.</a:t>
                </a:r>
              </a:p>
              <a:p>
                <a:pPr>
                  <a:spcBef>
                    <a:spcPts val="600"/>
                  </a:spcBef>
                </a:pPr>
                <a:r>
                  <a:rPr lang="en-US" sz="1400" kern="1200" dirty="0">
                    <a:solidFill>
                      <a:schemeClr val="tx1"/>
                    </a:solidFill>
                    <a:latin typeface="Segoe UI" panose="020B0502040204020203" pitchFamily="34" charset="0"/>
                    <a:ea typeface="+mn-ea"/>
                    <a:cs typeface="Segoe UI" panose="020B0502040204020203" pitchFamily="34" charset="0"/>
                    <a:sym typeface="Wingdings"/>
                  </a:rPr>
                  <a:t>Health equity.</a:t>
                </a:r>
              </a:p>
              <a:p>
                <a:pPr>
                  <a:spcBef>
                    <a:spcPts val="600"/>
                  </a:spcBef>
                </a:pPr>
                <a:r>
                  <a:rPr lang="en-US" sz="1400" kern="1200" dirty="0">
                    <a:solidFill>
                      <a:schemeClr val="tx1"/>
                    </a:solidFill>
                    <a:latin typeface="Segoe UI" panose="020B0502040204020203" pitchFamily="34" charset="0"/>
                    <a:ea typeface="+mn-ea"/>
                    <a:cs typeface="Segoe UI" panose="020B0502040204020203" pitchFamily="34" charset="0"/>
                    <a:sym typeface="Wingdings"/>
                  </a:rPr>
                  <a:t>Seven generations.</a:t>
                </a:r>
                <a:endParaRPr lang="en-US" sz="1400" kern="1200" dirty="0">
                  <a:solidFill>
                    <a:schemeClr val="tx1"/>
                  </a:solidFill>
                  <a:latin typeface="Segoe UI" panose="020B0502040204020203" pitchFamily="34" charset="0"/>
                  <a:ea typeface="+mn-ea"/>
                  <a:cs typeface="Segoe UI" panose="020B0502040204020203" pitchFamily="34" charset="0"/>
                </a:endParaRPr>
              </a:p>
            </p:txBody>
          </p:sp>
          <p:sp>
            <p:nvSpPr>
              <p:cNvPr id="34" name="Oval 33"/>
              <p:cNvSpPr/>
              <p:nvPr/>
            </p:nvSpPr>
            <p:spPr>
              <a:xfrm>
                <a:off x="846099" y="207601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37AA4"/>
                    </a:solidFill>
                    <a:latin typeface="Segoe UI Semibold" panose="020B0702040204020203" pitchFamily="34" charset="0"/>
                    <a:cs typeface="Segoe UI Semibold" panose="020B0702040204020203" pitchFamily="34" charset="0"/>
                    <a:sym typeface="Wingdings" panose="05000000000000000000" pitchFamily="2" charset="2"/>
                  </a:rPr>
                  <a:t></a:t>
                </a:r>
                <a:endParaRPr lang="en-US" sz="4000" dirty="0">
                  <a:solidFill>
                    <a:srgbClr val="537AA4"/>
                  </a:solidFill>
                  <a:latin typeface="Segoe UI Semibold" panose="020B0702040204020203" pitchFamily="34" charset="0"/>
                  <a:cs typeface="Segoe UI Semibold" panose="020B0702040204020203" pitchFamily="34" charset="0"/>
                </a:endParaRPr>
              </a:p>
            </p:txBody>
          </p:sp>
          <p:sp>
            <p:nvSpPr>
              <p:cNvPr id="35" name="Oval 34"/>
              <p:cNvSpPr/>
              <p:nvPr/>
            </p:nvSpPr>
            <p:spPr>
              <a:xfrm>
                <a:off x="3557912" y="2076017"/>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37AA4"/>
                    </a:solidFill>
                    <a:latin typeface="Segoe UI Semibold" panose="020B0702040204020203" pitchFamily="34" charset="0"/>
                    <a:cs typeface="Segoe UI Semibold" panose="020B0702040204020203" pitchFamily="34" charset="0"/>
                    <a:sym typeface="Wingdings" panose="05000000000000000000" pitchFamily="2" charset="2"/>
                  </a:rPr>
                  <a:t></a:t>
                </a:r>
                <a:endParaRPr lang="en-US" sz="4000" dirty="0">
                  <a:solidFill>
                    <a:srgbClr val="537AA4"/>
                  </a:solidFill>
                  <a:latin typeface="Segoe UI Semibold" panose="020B0702040204020203" pitchFamily="34" charset="0"/>
                  <a:cs typeface="Segoe UI Semibold" panose="020B0702040204020203" pitchFamily="34" charset="0"/>
                </a:endParaRPr>
              </a:p>
            </p:txBody>
          </p:sp>
          <p:sp>
            <p:nvSpPr>
              <p:cNvPr id="36" name="Oval 35"/>
              <p:cNvSpPr/>
              <p:nvPr/>
            </p:nvSpPr>
            <p:spPr>
              <a:xfrm>
                <a:off x="6267797" y="2073135"/>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37AA4"/>
                    </a:solidFill>
                    <a:latin typeface="Segoe UI Semibold" panose="020B0702040204020203" pitchFamily="34" charset="0"/>
                    <a:cs typeface="Segoe UI Semibold" panose="020B0702040204020203" pitchFamily="34" charset="0"/>
                    <a:sym typeface="Wingdings" panose="05000000000000000000" pitchFamily="2" charset="2"/>
                  </a:rPr>
                  <a:t></a:t>
                </a:r>
                <a:endParaRPr lang="en-US" sz="4000" dirty="0">
                  <a:solidFill>
                    <a:srgbClr val="537AA4"/>
                  </a:solidFill>
                  <a:latin typeface="Segoe UI Semibold" panose="020B0702040204020203" pitchFamily="34" charset="0"/>
                  <a:cs typeface="Segoe UI Semibold" panose="020B0702040204020203" pitchFamily="34" charset="0"/>
                </a:endParaRPr>
              </a:p>
            </p:txBody>
          </p:sp>
        </p:grpSp>
        <p:sp>
          <p:nvSpPr>
            <p:cNvPr id="28" name="Oval 27"/>
            <p:cNvSpPr/>
            <p:nvPr/>
          </p:nvSpPr>
          <p:spPr>
            <a:xfrm>
              <a:off x="892593" y="4125259"/>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37AA4"/>
                  </a:solidFill>
                  <a:latin typeface="Segoe UI Semibold" panose="020B0702040204020203" pitchFamily="34" charset="0"/>
                  <a:cs typeface="Segoe UI Semibold" panose="020B0702040204020203" pitchFamily="34" charset="0"/>
                  <a:sym typeface="Wingdings" panose="05000000000000000000" pitchFamily="2" charset="2"/>
                </a:rPr>
                <a:t></a:t>
              </a:r>
              <a:endParaRPr lang="en-US" sz="4000" dirty="0">
                <a:solidFill>
                  <a:srgbClr val="537AA4"/>
                </a:solidFill>
                <a:latin typeface="Segoe UI Semibold" panose="020B0702040204020203" pitchFamily="34" charset="0"/>
                <a:cs typeface="Segoe UI Semibold" panose="020B0702040204020203" pitchFamily="34" charset="0"/>
              </a:endParaRPr>
            </a:p>
          </p:txBody>
        </p:sp>
        <p:sp>
          <p:nvSpPr>
            <p:cNvPr id="29" name="Oval 28"/>
            <p:cNvSpPr/>
            <p:nvPr/>
          </p:nvSpPr>
          <p:spPr>
            <a:xfrm>
              <a:off x="3604406" y="4125258"/>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37AA4"/>
                  </a:solidFill>
                  <a:latin typeface="Segoe UI Semibold" panose="020B0702040204020203" pitchFamily="34" charset="0"/>
                  <a:cs typeface="Segoe UI Semibold" panose="020B0702040204020203" pitchFamily="34" charset="0"/>
                  <a:sym typeface="Wingdings" panose="05000000000000000000" pitchFamily="2" charset="2"/>
                </a:rPr>
                <a:t></a:t>
              </a:r>
              <a:endParaRPr lang="en-US" sz="4000" dirty="0">
                <a:solidFill>
                  <a:srgbClr val="537AA4"/>
                </a:solidFill>
                <a:latin typeface="Segoe UI Semibold" panose="020B0702040204020203" pitchFamily="34" charset="0"/>
                <a:cs typeface="Segoe UI Semibold" panose="020B0702040204020203" pitchFamily="34" charset="0"/>
              </a:endParaRPr>
            </a:p>
          </p:txBody>
        </p:sp>
        <p:sp>
          <p:nvSpPr>
            <p:cNvPr id="30" name="Oval 29"/>
            <p:cNvSpPr/>
            <p:nvPr/>
          </p:nvSpPr>
          <p:spPr>
            <a:xfrm>
              <a:off x="6314291" y="4122376"/>
              <a:ext cx="246989" cy="29427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537AA4"/>
                  </a:solidFill>
                  <a:latin typeface="Segoe UI Semibold" panose="020B0702040204020203" pitchFamily="34" charset="0"/>
                  <a:cs typeface="Segoe UI Semibold" panose="020B0702040204020203" pitchFamily="34" charset="0"/>
                  <a:sym typeface="Wingdings" panose="05000000000000000000" pitchFamily="2" charset="2"/>
                </a:rPr>
                <a:t></a:t>
              </a:r>
              <a:endParaRPr lang="en-US" sz="4000" dirty="0">
                <a:solidFill>
                  <a:srgbClr val="537AA4"/>
                </a:solidFill>
                <a:latin typeface="Segoe UI Semibold" panose="020B0702040204020203" pitchFamily="34" charset="0"/>
                <a:cs typeface="Segoe UI Semibold" panose="020B0702040204020203" pitchFamily="34" charset="0"/>
              </a:endParaRPr>
            </a:p>
          </p:txBody>
        </p:sp>
      </p:grpSp>
      <p:sp>
        <p:nvSpPr>
          <p:cNvPr id="37" name="TextBox 36"/>
          <p:cNvSpPr txBox="1"/>
          <p:nvPr userDrawn="1"/>
        </p:nvSpPr>
        <p:spPr>
          <a:xfrm>
            <a:off x="-9236" y="623454"/>
            <a:ext cx="12192000" cy="584775"/>
          </a:xfrm>
          <a:prstGeom prst="rect">
            <a:avLst/>
          </a:prstGeom>
          <a:noFill/>
        </p:spPr>
        <p:txBody>
          <a:bodyPr wrap="square" rtlCol="0">
            <a:spAutoFit/>
          </a:bodyPr>
          <a:lstStyle/>
          <a:p>
            <a:pPr lvl="0" algn="ctr"/>
            <a:r>
              <a:rPr lang="en-US" sz="3200" kern="1200" baseline="0" dirty="0">
                <a:solidFill>
                  <a:schemeClr val="tx1"/>
                </a:solidFill>
                <a:latin typeface="Segoe UI Semibold" panose="020B0702040204020203" pitchFamily="34" charset="0"/>
                <a:ea typeface="+mn-ea"/>
                <a:cs typeface="Segoe UI Semibold" panose="020B0702040204020203" pitchFamily="34" charset="0"/>
              </a:rPr>
              <a:t>DOH Strategic Plan</a:t>
            </a:r>
          </a:p>
        </p:txBody>
      </p:sp>
      <p:cxnSp>
        <p:nvCxnSpPr>
          <p:cNvPr id="38" name="Straight Connector 37"/>
          <p:cNvCxnSpPr/>
          <p:nvPr userDrawn="1"/>
        </p:nvCxnSpPr>
        <p:spPr>
          <a:xfrm flipV="1">
            <a:off x="5763752" y="12463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335727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ey Points List 3: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200" baseline="0">
                <a:solidFill>
                  <a:schemeClr val="tx1"/>
                </a:solidFill>
                <a:latin typeface="Segoe UI Semibold" panose="020B0702040204020203" pitchFamily="34" charset="0"/>
                <a:cs typeface="Segoe UI Semibold" panose="020B0702040204020203" pitchFamily="34" charset="0"/>
              </a:defRPr>
            </a:lvl1pPr>
          </a:lstStyle>
          <a:p>
            <a:pPr lvl="0"/>
            <a:r>
              <a:rPr lang="en-US" dirty="0"/>
              <a:t>Key Points List 3: Traditional </a:t>
            </a:r>
          </a:p>
        </p:txBody>
      </p:sp>
      <p:cxnSp>
        <p:nvCxnSpPr>
          <p:cNvPr id="8" name="Straight Connector 7"/>
          <p:cNvCxnSpPr/>
          <p:nvPr userDrawn="1"/>
        </p:nvCxnSpPr>
        <p:spPr>
          <a:xfrm flipV="1">
            <a:off x="5763752" y="12463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idx="1"/>
          </p:nvPr>
        </p:nvSpPr>
        <p:spPr>
          <a:xfrm>
            <a:off x="304800" y="1604399"/>
            <a:ext cx="11582400" cy="4830047"/>
          </a:xfrm>
          <a:prstGeom prst="rect">
            <a:avLst/>
          </a:prstGeom>
        </p:spPr>
        <p:txBody>
          <a:bodyPr vert="horz" lIns="91440" tIns="45720" rIns="91440" bIns="45720" rtlCol="0">
            <a:normAutofit/>
          </a:bodyPr>
          <a:lstStyle>
            <a:lvl1pPr marL="457200" indent="-457200">
              <a:buFont typeface="Wingdings" panose="05000000000000000000" pitchFamily="2" charset="2"/>
              <a:buChar char="£"/>
              <a:defRPr/>
            </a:lvl1pPr>
            <a:lvl2pPr marL="738188" indent="-457200">
              <a:buFont typeface="Courier New" panose="02070309020205020404" pitchFamily="49" charset="0"/>
              <a:buChar char="o"/>
              <a:defRPr/>
            </a:lvl2pPr>
            <a:lvl3pPr marL="976313" indent="-457200">
              <a:buSzPct val="130000"/>
              <a:buFont typeface="Wingdings" panose="05000000000000000000" pitchFamily="2" charset="2"/>
              <a:buChar char="§"/>
              <a:defRPr/>
            </a:lvl3pPr>
            <a:lvl4pPr marL="1204913" indent="-457200">
              <a:buSzPct val="50000"/>
              <a:buFont typeface="Wingdings" panose="05000000000000000000" pitchFamily="2" charset="2"/>
              <a:buChar char="u"/>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Box 9"/>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167799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200">
                <a:solidFill>
                  <a:schemeClr val="tx1"/>
                </a:solidFill>
                <a:latin typeface="Segoe UI Semibold" panose="020B0702040204020203" pitchFamily="34" charset="0"/>
                <a:cs typeface="Segoe UI Semibold" panose="020B0702040204020203" pitchFamily="34" charset="0"/>
              </a:defRPr>
            </a:lvl1pPr>
          </a:lstStyle>
          <a:p>
            <a:pPr lvl="0"/>
            <a:r>
              <a:rPr lang="en-US" dirty="0"/>
              <a:t>Number List 1</a:t>
            </a:r>
          </a:p>
        </p:txBody>
      </p:sp>
      <p:cxnSp>
        <p:nvCxnSpPr>
          <p:cNvPr id="25" name="Straight Connector 24"/>
          <p:cNvCxnSpPr/>
          <p:nvPr userDrawn="1"/>
        </p:nvCxnSpPr>
        <p:spPr>
          <a:xfrm flipV="1">
            <a:off x="5763752" y="12463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815516" y="2097855"/>
            <a:ext cx="3048000" cy="372955"/>
          </a:xfrm>
        </p:spPr>
        <p:txBody>
          <a:bodyPr>
            <a:noAutofit/>
          </a:bodyPr>
          <a:lstStyle>
            <a:lvl1pPr marL="285750" indent="-285750">
              <a:buFont typeface="Arial" panose="020B0604020202020204" pitchFamily="34" charset="0"/>
              <a:buNone/>
              <a:defRPr lang="en-US" sz="2400" kern="1200" dirty="0">
                <a:solidFill>
                  <a:schemeClr val="tx1"/>
                </a:solidFill>
                <a:latin typeface="Segoe UI Semibold" panose="020B0702040204020203" pitchFamily="34" charset="0"/>
                <a:ea typeface="+mn-ea"/>
                <a:cs typeface="Segoe UI Semibold" panose="020B0702040204020203" pitchFamily="34" charset="0"/>
              </a:defRPr>
            </a:lvl1pPr>
          </a:lstStyle>
          <a:p>
            <a:pPr marL="0" lvl="0" indent="0" algn="l" defTabSz="914400" rtl="0" eaLnBrk="1" latinLnBrk="0" hangingPunct="1">
              <a:lnSpc>
                <a:spcPct val="90000"/>
              </a:lnSpc>
              <a:spcBef>
                <a:spcPts val="1000"/>
              </a:spcBef>
            </a:pPr>
            <a:r>
              <a:rPr lang="en-US" dirty="0"/>
              <a:t>Number Point</a:t>
            </a:r>
          </a:p>
        </p:txBody>
      </p:sp>
      <p:sp>
        <p:nvSpPr>
          <p:cNvPr id="19" name="Text Placeholder 2"/>
          <p:cNvSpPr>
            <a:spLocks noGrp="1"/>
          </p:cNvSpPr>
          <p:nvPr>
            <p:ph type="body" sz="quarter" idx="23" hasCustomPrompt="1"/>
          </p:nvPr>
        </p:nvSpPr>
        <p:spPr>
          <a:xfrm>
            <a:off x="4898579" y="2097855"/>
            <a:ext cx="3048000" cy="372955"/>
          </a:xfrm>
        </p:spPr>
        <p:txBody>
          <a:bodyPr>
            <a:noAutofit/>
          </a:bodyPr>
          <a:lstStyle>
            <a:lvl1pPr marL="285750" indent="-285750">
              <a:buFont typeface="Arial" panose="020B0604020202020204" pitchFamily="34" charset="0"/>
              <a:buNone/>
              <a:defRPr lang="en-US" sz="2400" kern="1200" dirty="0">
                <a:solidFill>
                  <a:schemeClr val="tx1"/>
                </a:solidFill>
                <a:latin typeface="Segoe UI Semibold" panose="020B0702040204020203" pitchFamily="34" charset="0"/>
                <a:ea typeface="+mn-ea"/>
                <a:cs typeface="Segoe UI Semibold" panose="020B0702040204020203" pitchFamily="34" charset="0"/>
              </a:defRPr>
            </a:lvl1pPr>
          </a:lstStyle>
          <a:p>
            <a:pPr marL="0" lvl="0" indent="0" algn="l" defTabSz="914400" rtl="0" eaLnBrk="1" latinLnBrk="0" hangingPunct="1">
              <a:lnSpc>
                <a:spcPct val="90000"/>
              </a:lnSpc>
              <a:spcBef>
                <a:spcPts val="1000"/>
              </a:spcBef>
            </a:pPr>
            <a:r>
              <a:rPr lang="en-US" dirty="0"/>
              <a:t>Number Point</a:t>
            </a:r>
          </a:p>
        </p:txBody>
      </p:sp>
      <p:sp>
        <p:nvSpPr>
          <p:cNvPr id="22" name="Text Placeholder 2"/>
          <p:cNvSpPr>
            <a:spLocks noGrp="1"/>
          </p:cNvSpPr>
          <p:nvPr>
            <p:ph type="body" sz="quarter" idx="24" hasCustomPrompt="1"/>
          </p:nvPr>
        </p:nvSpPr>
        <p:spPr>
          <a:xfrm>
            <a:off x="8847297" y="2097855"/>
            <a:ext cx="3048000" cy="372955"/>
          </a:xfrm>
        </p:spPr>
        <p:txBody>
          <a:bodyPr>
            <a:noAutofit/>
          </a:bodyPr>
          <a:lstStyle>
            <a:lvl1pPr marL="285750" indent="-285750">
              <a:buFont typeface="Arial" panose="020B0604020202020204" pitchFamily="34" charset="0"/>
              <a:buNone/>
              <a:defRPr lang="en-US" sz="2400" kern="1200" dirty="0">
                <a:solidFill>
                  <a:schemeClr val="tx1"/>
                </a:solidFill>
                <a:latin typeface="Segoe UI Semibold" panose="020B0702040204020203" pitchFamily="34" charset="0"/>
                <a:ea typeface="+mn-ea"/>
                <a:cs typeface="Segoe UI Semibold" panose="020B0702040204020203" pitchFamily="34" charset="0"/>
              </a:defRPr>
            </a:lvl1pPr>
          </a:lstStyle>
          <a:p>
            <a:pPr marL="0" lvl="0" indent="0" algn="l" defTabSz="914400" rtl="0" eaLnBrk="1" latinLnBrk="0" hangingPunct="1">
              <a:lnSpc>
                <a:spcPct val="90000"/>
              </a:lnSpc>
              <a:spcBef>
                <a:spcPts val="1000"/>
              </a:spcBef>
            </a:pPr>
            <a:r>
              <a:rPr lang="en-US" dirty="0"/>
              <a:t>Number Point</a:t>
            </a:r>
          </a:p>
        </p:txBody>
      </p:sp>
      <p:sp>
        <p:nvSpPr>
          <p:cNvPr id="5" name="Text Placeholder 4"/>
          <p:cNvSpPr>
            <a:spLocks noGrp="1"/>
          </p:cNvSpPr>
          <p:nvPr>
            <p:ph type="body" sz="quarter" idx="25" hasCustomPrompt="1"/>
          </p:nvPr>
        </p:nvSpPr>
        <p:spPr>
          <a:xfrm>
            <a:off x="815516" y="2474230"/>
            <a:ext cx="3048000" cy="3657600"/>
          </a:xfrm>
        </p:spPr>
        <p:txBody>
          <a:bodyPr>
            <a:normAutofit/>
          </a:bodyPr>
          <a:lstStyle>
            <a:lvl1pPr marL="285750" indent="-285750">
              <a:buFont typeface="Arial" panose="020B0604020202020204" pitchFamily="34" charset="0"/>
              <a:buNone/>
              <a:defRPr lang="en-US" sz="2400" kern="1200" baseline="0" dirty="0">
                <a:solidFill>
                  <a:schemeClr val="tx1"/>
                </a:solidFill>
                <a:latin typeface="Segoe UI" panose="020B0502040204020203" pitchFamily="34" charset="0"/>
                <a:ea typeface="+mn-ea"/>
                <a:cs typeface="Segoe UI" panose="020B0502040204020203" pitchFamily="34" charset="0"/>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4898401" y="2474230"/>
            <a:ext cx="3048000" cy="3657600"/>
          </a:xfrm>
        </p:spPr>
        <p:txBody>
          <a:bodyPr>
            <a:normAutofit/>
          </a:bodyPr>
          <a:lstStyle>
            <a:lvl1pPr marL="285750" indent="-285750">
              <a:buFont typeface="Arial" panose="020B0604020202020204" pitchFamily="34" charset="0"/>
              <a:buNone/>
              <a:defRPr lang="en-US" sz="2400" kern="1200" baseline="0" dirty="0">
                <a:solidFill>
                  <a:schemeClr val="tx1"/>
                </a:solidFill>
                <a:latin typeface="Segoe UI" panose="020B0502040204020203" pitchFamily="34" charset="0"/>
                <a:ea typeface="+mn-ea"/>
                <a:cs typeface="Segoe UI" panose="020B0502040204020203" pitchFamily="34" charset="0"/>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8846711" y="2474230"/>
            <a:ext cx="3048000" cy="3657600"/>
          </a:xfrm>
        </p:spPr>
        <p:txBody>
          <a:bodyPr>
            <a:normAutofit/>
          </a:bodyPr>
          <a:lstStyle>
            <a:lvl1pPr marL="285750" indent="-285750">
              <a:buFont typeface="Arial" panose="020B0604020202020204" pitchFamily="34" charset="0"/>
              <a:buNone/>
              <a:defRPr lang="en-US" sz="2400" kern="1200" baseline="0" dirty="0">
                <a:solidFill>
                  <a:schemeClr val="tx1"/>
                </a:solidFill>
                <a:latin typeface="Segoe UI" panose="020B0502040204020203" pitchFamily="34" charset="0"/>
                <a:ea typeface="+mn-ea"/>
                <a:cs typeface="Segoe UI" panose="020B0502040204020203" pitchFamily="34" charset="0"/>
              </a:defRPr>
            </a:lvl1pPr>
          </a:lstStyle>
          <a:p>
            <a:pPr marL="0" lvl="0" indent="0" algn="l" defTabSz="914400" rtl="0" eaLnBrk="1" latinLnBrk="0" hangingPunct="1">
              <a:lnSpc>
                <a:spcPct val="90000"/>
              </a:lnSpc>
              <a:spcBef>
                <a:spcPts val="1000"/>
              </a:spcBef>
            </a:pPr>
            <a:r>
              <a:rPr lang="en-US" dirty="0"/>
              <a:t>Text…</a:t>
            </a:r>
          </a:p>
        </p:txBody>
      </p:sp>
      <p:sp>
        <p:nvSpPr>
          <p:cNvPr id="15" name="Oval 14"/>
          <p:cNvSpPr/>
          <p:nvPr userDrawn="1"/>
        </p:nvSpPr>
        <p:spPr>
          <a:xfrm>
            <a:off x="202297" y="2038158"/>
            <a:ext cx="480291" cy="360219"/>
          </a:xfrm>
          <a:prstGeom prst="ellipse">
            <a:avLst/>
          </a:prstGeom>
          <a:solidFill>
            <a:srgbClr val="537AA4"/>
          </a:solidFill>
          <a:ln w="50800">
            <a:solidFill>
              <a:srgbClr val="537AA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1</a:t>
            </a:r>
          </a:p>
        </p:txBody>
      </p:sp>
      <p:sp>
        <p:nvSpPr>
          <p:cNvPr id="16" name="Oval 15"/>
          <p:cNvSpPr/>
          <p:nvPr userDrawn="1"/>
        </p:nvSpPr>
        <p:spPr>
          <a:xfrm>
            <a:off x="4272088" y="2038157"/>
            <a:ext cx="480291" cy="360219"/>
          </a:xfrm>
          <a:prstGeom prst="ellipse">
            <a:avLst/>
          </a:prstGeom>
          <a:solidFill>
            <a:srgbClr val="537AA4"/>
          </a:solidFill>
          <a:ln w="50800">
            <a:solidFill>
              <a:srgbClr val="537AA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2</a:t>
            </a:r>
          </a:p>
        </p:txBody>
      </p:sp>
      <p:sp>
        <p:nvSpPr>
          <p:cNvPr id="20" name="Oval 19"/>
          <p:cNvSpPr/>
          <p:nvPr userDrawn="1"/>
        </p:nvSpPr>
        <p:spPr>
          <a:xfrm>
            <a:off x="8239224" y="2038156"/>
            <a:ext cx="480291" cy="360219"/>
          </a:xfrm>
          <a:prstGeom prst="ellipse">
            <a:avLst/>
          </a:prstGeom>
          <a:solidFill>
            <a:srgbClr val="537AA4"/>
          </a:solidFill>
          <a:ln w="50800">
            <a:solidFill>
              <a:srgbClr val="537AA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3</a:t>
            </a:r>
          </a:p>
        </p:txBody>
      </p:sp>
      <p:sp>
        <p:nvSpPr>
          <p:cNvPr id="17" name="TextBox 16"/>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0185428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umber List 2: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200" baseline="0">
                <a:solidFill>
                  <a:schemeClr val="tx1"/>
                </a:solidFill>
                <a:latin typeface="Segoe UI Semibold" panose="020B0702040204020203" pitchFamily="34" charset="0"/>
                <a:cs typeface="Segoe UI Semibold" panose="020B0702040204020203" pitchFamily="34" charset="0"/>
              </a:defRPr>
            </a:lvl1pPr>
          </a:lstStyle>
          <a:p>
            <a:pPr lvl="0"/>
            <a:r>
              <a:rPr lang="en-US" dirty="0"/>
              <a:t>Number List 2: Traditional</a:t>
            </a:r>
          </a:p>
        </p:txBody>
      </p:sp>
      <p:cxnSp>
        <p:nvCxnSpPr>
          <p:cNvPr id="8" name="Straight Connector 7"/>
          <p:cNvCxnSpPr/>
          <p:nvPr userDrawn="1"/>
        </p:nvCxnSpPr>
        <p:spPr>
          <a:xfrm flipV="1">
            <a:off x="5763752" y="12463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304800" y="1555524"/>
            <a:ext cx="11582400" cy="4878923"/>
          </a:xfrm>
        </p:spPr>
        <p:txBody>
          <a:bodyPr/>
          <a:lstStyle>
            <a:lvl1pPr marL="290513" indent="-290513">
              <a:buClr>
                <a:srgbClr val="404040"/>
              </a:buClr>
              <a:buFont typeface="+mj-lt"/>
              <a:buAutoNum type="arabicPeriod"/>
              <a:tabLst/>
              <a:defRPr sz="2800">
                <a:solidFill>
                  <a:schemeClr val="tx1"/>
                </a:solidFill>
              </a:defRPr>
            </a:lvl1pPr>
            <a:lvl2pPr marL="571500" indent="-290513">
              <a:buClr>
                <a:srgbClr val="404040"/>
              </a:buClr>
              <a:buFont typeface="+mj-lt"/>
              <a:buAutoNum type="alphaLcPeriod"/>
              <a:defRPr sz="2600">
                <a:solidFill>
                  <a:schemeClr val="tx1"/>
                </a:solidFill>
              </a:defRPr>
            </a:lvl2pPr>
            <a:lvl3pPr marL="747713" indent="-228600">
              <a:buClr>
                <a:srgbClr val="404040"/>
              </a:buClr>
              <a:buFont typeface="+mj-lt"/>
              <a:buAutoNum type="romanLcPeriod"/>
              <a:defRPr sz="2400">
                <a:solidFill>
                  <a:schemeClr val="tx1"/>
                </a:solidFill>
              </a:defRPr>
            </a:lvl3pPr>
          </a:lstStyle>
          <a:p>
            <a:pPr lvl="0"/>
            <a:r>
              <a:rPr lang="en-US" dirty="0"/>
              <a:t>First Level</a:t>
            </a:r>
          </a:p>
          <a:p>
            <a:pPr lvl="1"/>
            <a:r>
              <a:rPr lang="en-US" dirty="0"/>
              <a:t>Second level</a:t>
            </a:r>
          </a:p>
          <a:p>
            <a:pPr lvl="2"/>
            <a:r>
              <a:rPr lang="en-US" dirty="0"/>
              <a:t>Third level</a:t>
            </a:r>
          </a:p>
        </p:txBody>
      </p:sp>
      <p:sp>
        <p:nvSpPr>
          <p:cNvPr id="9" name="TextBox 8"/>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5084842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200" baseline="0">
                <a:solidFill>
                  <a:schemeClr val="tx1"/>
                </a:solidFill>
                <a:latin typeface="Segoe UI Semibold" panose="020B0702040204020203" pitchFamily="34" charset="0"/>
                <a:cs typeface="Segoe UI Semibold" panose="020B0702040204020203" pitchFamily="34" charset="0"/>
              </a:defRPr>
            </a:lvl1pPr>
          </a:lstStyle>
          <a:p>
            <a:pPr lvl="0"/>
            <a:r>
              <a:rPr lang="en-US" dirty="0"/>
              <a:t>Icon List (insert icons inside the circles)</a:t>
            </a:r>
          </a:p>
        </p:txBody>
      </p:sp>
      <p:cxnSp>
        <p:nvCxnSpPr>
          <p:cNvPr id="25" name="Straight Connector 24"/>
          <p:cNvCxnSpPr/>
          <p:nvPr userDrawn="1"/>
        </p:nvCxnSpPr>
        <p:spPr>
          <a:xfrm flipV="1">
            <a:off x="5763752" y="12463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612439" y="2616608"/>
            <a:ext cx="3048000" cy="372955"/>
          </a:xfrm>
        </p:spPr>
        <p:txBody>
          <a:bodyPr>
            <a:noAutofit/>
          </a:bodyPr>
          <a:lstStyle>
            <a:lvl1pPr marL="285750" indent="-285750" algn="l">
              <a:buFont typeface="Arial" panose="020B0604020202020204" pitchFamily="34" charset="0"/>
              <a:buNone/>
              <a:defRPr lang="en-US" sz="2400" kern="1200" baseline="0" dirty="0">
                <a:solidFill>
                  <a:schemeClr val="tx1"/>
                </a:solidFill>
                <a:latin typeface="Segoe UI Semibold" panose="020B0702040204020203" pitchFamily="34" charset="0"/>
                <a:ea typeface="+mn-ea"/>
                <a:cs typeface="Segoe UI Semibold" panose="020B0702040204020203" pitchFamily="34" charset="0"/>
              </a:defRPr>
            </a:lvl1pPr>
          </a:lstStyle>
          <a:p>
            <a:pPr marL="0" lvl="0" indent="0" algn="l" defTabSz="914400" rtl="0" eaLnBrk="1" latinLnBrk="0" hangingPunct="1">
              <a:lnSpc>
                <a:spcPct val="90000"/>
              </a:lnSpc>
              <a:spcBef>
                <a:spcPts val="1000"/>
              </a:spcBef>
            </a:pPr>
            <a:r>
              <a:rPr lang="en-US" dirty="0"/>
              <a:t>Subject Point</a:t>
            </a:r>
          </a:p>
        </p:txBody>
      </p:sp>
      <p:sp>
        <p:nvSpPr>
          <p:cNvPr id="19" name="Text Placeholder 2"/>
          <p:cNvSpPr>
            <a:spLocks noGrp="1"/>
          </p:cNvSpPr>
          <p:nvPr>
            <p:ph type="body" sz="quarter" idx="23" hasCustomPrompt="1"/>
          </p:nvPr>
        </p:nvSpPr>
        <p:spPr>
          <a:xfrm>
            <a:off x="4578265" y="2623980"/>
            <a:ext cx="3048000" cy="372955"/>
          </a:xfrm>
        </p:spPr>
        <p:txBody>
          <a:bodyPr>
            <a:noAutofit/>
          </a:bodyPr>
          <a:lstStyle>
            <a:lvl1pPr marL="285750" indent="-285750" algn="l">
              <a:buFont typeface="Arial" panose="020B0604020202020204" pitchFamily="34" charset="0"/>
              <a:buNone/>
              <a:defRPr lang="en-US" sz="2400" kern="1200" dirty="0">
                <a:solidFill>
                  <a:schemeClr val="tx1"/>
                </a:solidFill>
                <a:latin typeface="Segoe UI Semibold" panose="020B0702040204020203" pitchFamily="34" charset="0"/>
                <a:ea typeface="+mn-ea"/>
                <a:cs typeface="Segoe UI Semibold" panose="020B0702040204020203" pitchFamily="34" charset="0"/>
              </a:defRPr>
            </a:lvl1pPr>
          </a:lstStyle>
          <a:p>
            <a:pPr marL="0" lvl="0" indent="0" algn="l" defTabSz="914400" rtl="0" eaLnBrk="1" latinLnBrk="0" hangingPunct="1">
              <a:lnSpc>
                <a:spcPct val="90000"/>
              </a:lnSpc>
              <a:spcBef>
                <a:spcPts val="1000"/>
              </a:spcBef>
            </a:pPr>
            <a:r>
              <a:rPr lang="en-US" dirty="0"/>
              <a:t>Subject Point</a:t>
            </a:r>
          </a:p>
        </p:txBody>
      </p:sp>
      <p:sp>
        <p:nvSpPr>
          <p:cNvPr id="22" name="Text Placeholder 2"/>
          <p:cNvSpPr>
            <a:spLocks noGrp="1"/>
          </p:cNvSpPr>
          <p:nvPr>
            <p:ph type="body" sz="quarter" idx="24" hasCustomPrompt="1"/>
          </p:nvPr>
        </p:nvSpPr>
        <p:spPr>
          <a:xfrm>
            <a:off x="8535316" y="2616610"/>
            <a:ext cx="3048000" cy="372955"/>
          </a:xfrm>
        </p:spPr>
        <p:txBody>
          <a:bodyPr>
            <a:noAutofit/>
          </a:bodyPr>
          <a:lstStyle>
            <a:lvl1pPr marL="285750" indent="-285750" algn="l">
              <a:buFont typeface="Arial" panose="020B0604020202020204" pitchFamily="34" charset="0"/>
              <a:buNone/>
              <a:defRPr lang="en-US" sz="2400" kern="1200" dirty="0">
                <a:solidFill>
                  <a:schemeClr val="tx1"/>
                </a:solidFill>
                <a:latin typeface="Segoe UI Semibold" panose="020B0702040204020203" pitchFamily="34" charset="0"/>
                <a:ea typeface="+mn-ea"/>
                <a:cs typeface="Segoe UI Semibold" panose="020B0702040204020203" pitchFamily="34" charset="0"/>
              </a:defRPr>
            </a:lvl1pPr>
          </a:lstStyle>
          <a:p>
            <a:pPr marL="0" lvl="0" indent="0" algn="l" defTabSz="914400" rtl="0" eaLnBrk="1" latinLnBrk="0" hangingPunct="1">
              <a:lnSpc>
                <a:spcPct val="90000"/>
              </a:lnSpc>
              <a:spcBef>
                <a:spcPts val="1000"/>
              </a:spcBef>
            </a:pPr>
            <a:r>
              <a:rPr lang="en-US" dirty="0"/>
              <a:t>Subject Point</a:t>
            </a:r>
          </a:p>
        </p:txBody>
      </p:sp>
      <p:sp>
        <p:nvSpPr>
          <p:cNvPr id="5" name="Text Placeholder 4"/>
          <p:cNvSpPr>
            <a:spLocks noGrp="1"/>
          </p:cNvSpPr>
          <p:nvPr>
            <p:ph type="body" sz="quarter" idx="25" hasCustomPrompt="1"/>
          </p:nvPr>
        </p:nvSpPr>
        <p:spPr>
          <a:xfrm>
            <a:off x="612439" y="2992984"/>
            <a:ext cx="3048000" cy="3198287"/>
          </a:xfrm>
        </p:spPr>
        <p:txBody>
          <a:bodyPr>
            <a:normAutofit/>
          </a:bodyPr>
          <a:lstStyle>
            <a:lvl1pPr marL="285750" indent="-285750">
              <a:buFont typeface="Arial" panose="020B0604020202020204" pitchFamily="34" charset="0"/>
              <a:buNone/>
              <a:defRPr lang="en-US" sz="2400" kern="1200" baseline="0" dirty="0">
                <a:solidFill>
                  <a:schemeClr val="tx1"/>
                </a:solidFill>
                <a:latin typeface="Segoe UI" panose="020B0502040204020203" pitchFamily="34" charset="0"/>
                <a:ea typeface="+mn-ea"/>
                <a:cs typeface="Segoe UI" panose="020B0502040204020203" pitchFamily="34" charset="0"/>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4578088" y="3000356"/>
            <a:ext cx="3048000" cy="3198289"/>
          </a:xfrm>
        </p:spPr>
        <p:txBody>
          <a:bodyPr>
            <a:normAutofit/>
          </a:bodyPr>
          <a:lstStyle>
            <a:lvl1pPr marL="285750" indent="-285750">
              <a:buFont typeface="Arial" panose="020B0604020202020204" pitchFamily="34" charset="0"/>
              <a:buNone/>
              <a:defRPr lang="en-US" sz="2400" kern="1200" baseline="0" dirty="0">
                <a:solidFill>
                  <a:schemeClr val="tx1"/>
                </a:solidFill>
                <a:latin typeface="Segoe UI" panose="020B0502040204020203" pitchFamily="34" charset="0"/>
                <a:ea typeface="+mn-ea"/>
                <a:cs typeface="Segoe UI" panose="020B0502040204020203" pitchFamily="34" charset="0"/>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8534729" y="2992986"/>
            <a:ext cx="3048000" cy="3198285"/>
          </a:xfrm>
        </p:spPr>
        <p:txBody>
          <a:bodyPr>
            <a:normAutofit/>
          </a:bodyPr>
          <a:lstStyle>
            <a:lvl1pPr marL="285750" indent="-285750">
              <a:buFont typeface="Arial" panose="020B0604020202020204" pitchFamily="34" charset="0"/>
              <a:buNone/>
              <a:defRPr lang="en-US" sz="2400" kern="1200" baseline="0" dirty="0">
                <a:solidFill>
                  <a:schemeClr val="tx1"/>
                </a:solidFill>
                <a:latin typeface="Segoe UI" panose="020B0502040204020203" pitchFamily="34" charset="0"/>
                <a:ea typeface="+mn-ea"/>
                <a:cs typeface="Segoe UI" panose="020B0502040204020203" pitchFamily="34" charset="0"/>
              </a:defRPr>
            </a:lvl1pPr>
          </a:lstStyle>
          <a:p>
            <a:pPr marL="0" lvl="0" indent="0" algn="l" defTabSz="914400" rtl="0" eaLnBrk="1" latinLnBrk="0" hangingPunct="1">
              <a:lnSpc>
                <a:spcPct val="90000"/>
              </a:lnSpc>
              <a:spcBef>
                <a:spcPts val="1000"/>
              </a:spcBef>
            </a:pPr>
            <a:r>
              <a:rPr lang="en-US" dirty="0"/>
              <a:t>Text…</a:t>
            </a:r>
          </a:p>
        </p:txBody>
      </p:sp>
      <p:sp>
        <p:nvSpPr>
          <p:cNvPr id="14" name="Oval 13"/>
          <p:cNvSpPr/>
          <p:nvPr/>
        </p:nvSpPr>
        <p:spPr>
          <a:xfrm>
            <a:off x="1653566" y="1700861"/>
            <a:ext cx="986529" cy="740152"/>
          </a:xfrm>
          <a:prstGeom prst="ellipse">
            <a:avLst/>
          </a:prstGeom>
          <a:solidFill>
            <a:srgbClr val="537AA4"/>
          </a:solidFill>
          <a:ln w="19050">
            <a:solidFill>
              <a:srgbClr val="537AA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7" name="Oval 16"/>
          <p:cNvSpPr/>
          <p:nvPr/>
        </p:nvSpPr>
        <p:spPr>
          <a:xfrm>
            <a:off x="5600206" y="1700861"/>
            <a:ext cx="986529" cy="740152"/>
          </a:xfrm>
          <a:prstGeom prst="ellipse">
            <a:avLst/>
          </a:prstGeom>
          <a:solidFill>
            <a:srgbClr val="537AA4"/>
          </a:solidFill>
          <a:ln w="19050">
            <a:solidFill>
              <a:srgbClr val="537AA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1" name="Oval 20"/>
          <p:cNvSpPr/>
          <p:nvPr/>
        </p:nvSpPr>
        <p:spPr>
          <a:xfrm>
            <a:off x="9530513" y="1700861"/>
            <a:ext cx="986529" cy="740152"/>
          </a:xfrm>
          <a:prstGeom prst="ellipse">
            <a:avLst/>
          </a:prstGeom>
          <a:solidFill>
            <a:srgbClr val="537AA4"/>
          </a:solidFill>
          <a:ln w="19050">
            <a:solidFill>
              <a:srgbClr val="537AA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6" name="TextBox 15"/>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825948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ashington State Map 1">
    <p:spTree>
      <p:nvGrpSpPr>
        <p:cNvPr id="1" name=""/>
        <p:cNvGrpSpPr/>
        <p:nvPr/>
      </p:nvGrpSpPr>
      <p:grpSpPr>
        <a:xfrm>
          <a:off x="0" y="0"/>
          <a:ext cx="0" cy="0"/>
          <a:chOff x="0" y="0"/>
          <a:chExt cx="0" cy="0"/>
        </a:xfrm>
      </p:grpSpPr>
      <p:sp>
        <p:nvSpPr>
          <p:cNvPr id="81" name="Text Placeholder 74"/>
          <p:cNvSpPr>
            <a:spLocks noGrp="1"/>
          </p:cNvSpPr>
          <p:nvPr>
            <p:ph type="body" sz="quarter" idx="10" hasCustomPrompt="1"/>
          </p:nvPr>
        </p:nvSpPr>
        <p:spPr>
          <a:xfrm>
            <a:off x="992717" y="1900239"/>
            <a:ext cx="3657087" cy="954087"/>
          </a:xfrm>
        </p:spPr>
        <p:txBody>
          <a:bodyPr>
            <a:normAutofit/>
          </a:bodyPr>
          <a:lstStyle>
            <a:lvl1pPr marL="0" indent="0">
              <a:buNone/>
              <a:defRPr sz="3000">
                <a:solidFill>
                  <a:schemeClr val="tx1"/>
                </a:solidFill>
                <a:latin typeface="Segoe UI Semibold" panose="020B0702040204020203" pitchFamily="34" charset="0"/>
                <a:cs typeface="Segoe UI Semibold" panose="020B0702040204020203" pitchFamily="34" charset="0"/>
              </a:defRPr>
            </a:lvl1pPr>
          </a:lstStyle>
          <a:p>
            <a:pPr lvl="0"/>
            <a:r>
              <a:rPr lang="en-US" dirty="0"/>
              <a:t>Washington State Map 1</a:t>
            </a:r>
          </a:p>
        </p:txBody>
      </p:sp>
      <p:sp>
        <p:nvSpPr>
          <p:cNvPr id="82" name="Text Placeholder 77"/>
          <p:cNvSpPr>
            <a:spLocks noGrp="1"/>
          </p:cNvSpPr>
          <p:nvPr>
            <p:ph type="body" sz="quarter" idx="11" hasCustomPrompt="1"/>
          </p:nvPr>
        </p:nvSpPr>
        <p:spPr>
          <a:xfrm>
            <a:off x="992718" y="2858792"/>
            <a:ext cx="3657087" cy="1543526"/>
          </a:xfrm>
        </p:spPr>
        <p:txBody>
          <a:bodyPr>
            <a:noAutofit/>
          </a:bodyPr>
          <a:lstStyle>
            <a:lvl1pPr marL="0" indent="0">
              <a:buNone/>
              <a:defRPr sz="1800" baseline="0">
                <a:solidFill>
                  <a:schemeClr val="tx1"/>
                </a:solidFill>
              </a:defRPr>
            </a:lvl1pPr>
            <a:lvl2pPr>
              <a:defRPr sz="1600"/>
            </a:lvl2pPr>
            <a:lvl3pPr>
              <a:defRPr sz="1600"/>
            </a:lvl3pPr>
            <a:lvl4pPr>
              <a:defRPr sz="1600"/>
            </a:lvl4pPr>
            <a:lvl5pPr>
              <a:defRPr sz="1600"/>
            </a:lvl5pPr>
          </a:lstStyle>
          <a:p>
            <a:pPr lvl="0"/>
            <a:r>
              <a:rPr lang="en-US" dirty="0"/>
              <a:t>Text… Click on a county to recolor it. You can add or erase items to the legend below to correspond with your map needs.</a:t>
            </a:r>
          </a:p>
        </p:txBody>
      </p:sp>
      <p:sp>
        <p:nvSpPr>
          <p:cNvPr id="86" name="Text Placeholder 83"/>
          <p:cNvSpPr>
            <a:spLocks noGrp="1"/>
          </p:cNvSpPr>
          <p:nvPr>
            <p:ph type="body" sz="quarter" idx="12" hasCustomPrompt="1"/>
          </p:nvPr>
        </p:nvSpPr>
        <p:spPr>
          <a:xfrm>
            <a:off x="1111343" y="4536233"/>
            <a:ext cx="1536939" cy="348349"/>
          </a:xfrm>
        </p:spPr>
        <p:txBody>
          <a:bodyPr>
            <a:noAutofit/>
          </a:bodyPr>
          <a:lstStyle>
            <a:lvl1pPr marL="0" indent="0">
              <a:buNone/>
              <a:defRPr sz="1600">
                <a:solidFill>
                  <a:schemeClr val="tx1"/>
                </a:solidFill>
              </a:defRPr>
            </a:lvl1pPr>
          </a:lstStyle>
          <a:p>
            <a:pPr lvl="0"/>
            <a:r>
              <a:rPr lang="en-US" dirty="0"/>
              <a:t>Region 1</a:t>
            </a:r>
          </a:p>
        </p:txBody>
      </p:sp>
      <p:sp>
        <p:nvSpPr>
          <p:cNvPr id="87" name="Text Placeholder 83"/>
          <p:cNvSpPr>
            <a:spLocks noGrp="1"/>
          </p:cNvSpPr>
          <p:nvPr>
            <p:ph type="body" sz="quarter" idx="13" hasCustomPrompt="1"/>
          </p:nvPr>
        </p:nvSpPr>
        <p:spPr>
          <a:xfrm>
            <a:off x="3156148" y="4537801"/>
            <a:ext cx="1404275" cy="348349"/>
          </a:xfrm>
        </p:spPr>
        <p:txBody>
          <a:bodyPr>
            <a:noAutofit/>
          </a:bodyPr>
          <a:lstStyle>
            <a:lvl1pPr marL="0" indent="0">
              <a:buNone/>
              <a:defRPr sz="1600">
                <a:solidFill>
                  <a:schemeClr val="tx1"/>
                </a:solidFill>
              </a:defRPr>
            </a:lvl1pPr>
          </a:lstStyle>
          <a:p>
            <a:pPr lvl="0"/>
            <a:r>
              <a:rPr lang="en-US" dirty="0"/>
              <a:t>Region 2</a:t>
            </a:r>
          </a:p>
        </p:txBody>
      </p:sp>
      <p:sp>
        <p:nvSpPr>
          <p:cNvPr id="8" name="TextBox 7"/>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044408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4D30F-AA97-4019-9C7D-9C255FC2A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1FF119-7666-487D-9F20-E3AC42334F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F8E052-DC21-43B0-ABD9-DABDDE538B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508FE5-064C-4E08-9FD4-BECECE4EADBC}"/>
              </a:ext>
            </a:extLst>
          </p:cNvPr>
          <p:cNvSpPr>
            <a:spLocks noGrp="1"/>
          </p:cNvSpPr>
          <p:nvPr>
            <p:ph type="dt" sz="half" idx="10"/>
          </p:nvPr>
        </p:nvSpPr>
        <p:spPr/>
        <p:txBody>
          <a:bodyPr/>
          <a:lstStyle/>
          <a:p>
            <a:fld id="{682D053D-A185-41A1-B83F-ED86983E7643}" type="datetimeFigureOut">
              <a:rPr lang="en-US" smtClean="0"/>
              <a:t>7/19/2021</a:t>
            </a:fld>
            <a:endParaRPr lang="en-US"/>
          </a:p>
        </p:txBody>
      </p:sp>
      <p:sp>
        <p:nvSpPr>
          <p:cNvPr id="6" name="Footer Placeholder 5">
            <a:extLst>
              <a:ext uri="{FF2B5EF4-FFF2-40B4-BE49-F238E27FC236}">
                <a16:creationId xmlns:a16="http://schemas.microsoft.com/office/drawing/2014/main" id="{7D417388-4A1E-46DE-A969-B40DB5E1F9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03830-6B16-4856-9FF1-03661B4293F5}"/>
              </a:ext>
            </a:extLst>
          </p:cNvPr>
          <p:cNvSpPr>
            <a:spLocks noGrp="1"/>
          </p:cNvSpPr>
          <p:nvPr>
            <p:ph type="sldNum" sz="quarter" idx="12"/>
          </p:nvPr>
        </p:nvSpPr>
        <p:spPr/>
        <p:txBody>
          <a:bodyPr/>
          <a:lstStyle/>
          <a:p>
            <a:fld id="{5EDC457E-6584-4E0B-B718-06248D59AF94}" type="slidenum">
              <a:rPr lang="en-US" smtClean="0"/>
              <a:t>‹#›</a:t>
            </a:fld>
            <a:endParaRPr lang="en-US"/>
          </a:p>
        </p:txBody>
      </p:sp>
    </p:spTree>
    <p:extLst>
      <p:ext uri="{BB962C8B-B14F-4D97-AF65-F5344CB8AC3E}">
        <p14:creationId xmlns:p14="http://schemas.microsoft.com/office/powerpoint/2010/main" val="24092038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ashington State Map 2">
    <p:spTree>
      <p:nvGrpSpPr>
        <p:cNvPr id="1" name=""/>
        <p:cNvGrpSpPr/>
        <p:nvPr/>
      </p:nvGrpSpPr>
      <p:grpSpPr>
        <a:xfrm>
          <a:off x="0" y="0"/>
          <a:ext cx="0" cy="0"/>
          <a:chOff x="0" y="0"/>
          <a:chExt cx="0" cy="0"/>
        </a:xfrm>
      </p:grpSpPr>
      <p:sp>
        <p:nvSpPr>
          <p:cNvPr id="5" name="Rectangle 4"/>
          <p:cNvSpPr/>
          <p:nvPr userDrawn="1"/>
        </p:nvSpPr>
        <p:spPr>
          <a:xfrm>
            <a:off x="6803923" y="0"/>
            <a:ext cx="5388077" cy="6858000"/>
          </a:xfrm>
          <a:prstGeom prst="rect">
            <a:avLst/>
          </a:prstGeom>
          <a:solidFill>
            <a:srgbClr val="537AA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34373E"/>
              </a:solidFill>
            </a:endParaRPr>
          </a:p>
        </p:txBody>
      </p:sp>
      <p:sp>
        <p:nvSpPr>
          <p:cNvPr id="78" name="Text Placeholder 77"/>
          <p:cNvSpPr>
            <a:spLocks noGrp="1"/>
          </p:cNvSpPr>
          <p:nvPr>
            <p:ph type="body" sz="quarter" idx="11" hasCustomPrompt="1"/>
          </p:nvPr>
        </p:nvSpPr>
        <p:spPr>
          <a:xfrm>
            <a:off x="7514148" y="2248831"/>
            <a:ext cx="4267200" cy="2038256"/>
          </a:xfrm>
        </p:spPr>
        <p:txBody>
          <a:bodyPr>
            <a:noAutofit/>
          </a:bodyPr>
          <a:lstStyle>
            <a:lvl1pPr marL="0" indent="0">
              <a:buNone/>
              <a:defRPr sz="2400" baseline="0">
                <a:solidFill>
                  <a:schemeClr val="bg1"/>
                </a:solidFill>
              </a:defRPr>
            </a:lvl1pPr>
            <a:lvl2pPr>
              <a:defRPr sz="1600"/>
            </a:lvl2pPr>
            <a:lvl3pPr>
              <a:defRPr sz="1600"/>
            </a:lvl3pPr>
            <a:lvl4pPr>
              <a:defRPr sz="1600"/>
            </a:lvl4pPr>
            <a:lvl5pPr>
              <a:defRPr sz="1600"/>
            </a:lvl5pPr>
          </a:lstStyle>
          <a:p>
            <a:pPr lvl="0"/>
            <a:r>
              <a:rPr lang="en-US" dirty="0"/>
              <a:t>Text… Click on a county to recolor it. You can add or erase items to the legend below to correspond with your map needs.</a:t>
            </a:r>
          </a:p>
        </p:txBody>
      </p:sp>
      <p:sp>
        <p:nvSpPr>
          <p:cNvPr id="79" name="Text Placeholder 74"/>
          <p:cNvSpPr>
            <a:spLocks noGrp="1"/>
          </p:cNvSpPr>
          <p:nvPr>
            <p:ph type="body" sz="quarter" idx="10" hasCustomPrompt="1"/>
          </p:nvPr>
        </p:nvSpPr>
        <p:spPr>
          <a:xfrm>
            <a:off x="7514148" y="1224093"/>
            <a:ext cx="4267200" cy="954087"/>
          </a:xfrm>
        </p:spPr>
        <p:txBody>
          <a:bodyPr>
            <a:normAutofit/>
          </a:bodyPr>
          <a:lstStyle>
            <a:lvl1pPr marL="0" indent="0">
              <a:buNone/>
              <a:defRPr sz="3000">
                <a:solidFill>
                  <a:schemeClr val="bg1"/>
                </a:solidFill>
                <a:latin typeface="Segoe UI Semibold" panose="020B0702040204020203" pitchFamily="34" charset="0"/>
                <a:cs typeface="Segoe UI Semibold" panose="020B0702040204020203" pitchFamily="34" charset="0"/>
              </a:defRPr>
            </a:lvl1pPr>
          </a:lstStyle>
          <a:p>
            <a:pPr lvl="0"/>
            <a:r>
              <a:rPr lang="en-US" dirty="0"/>
              <a:t>Washington State Map 2</a:t>
            </a:r>
          </a:p>
        </p:txBody>
      </p:sp>
      <p:sp>
        <p:nvSpPr>
          <p:cNvPr id="97" name="Text Placeholder 93"/>
          <p:cNvSpPr>
            <a:spLocks noGrp="1"/>
          </p:cNvSpPr>
          <p:nvPr>
            <p:ph type="body" sz="quarter" idx="12" hasCustomPrompt="1"/>
          </p:nvPr>
        </p:nvSpPr>
        <p:spPr>
          <a:xfrm>
            <a:off x="7514151" y="4356359"/>
            <a:ext cx="4267200" cy="332019"/>
          </a:xfrm>
        </p:spPr>
        <p:txBody>
          <a:bodyPr>
            <a:noAutofit/>
          </a:bodyPr>
          <a:lstStyle>
            <a:lvl1pPr marL="0" indent="0">
              <a:buNone/>
              <a:tabLst>
                <a:tab pos="803275" algn="l"/>
              </a:tabLst>
              <a:defRPr sz="24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1	10%</a:t>
            </a:r>
          </a:p>
        </p:txBody>
      </p:sp>
      <p:sp>
        <p:nvSpPr>
          <p:cNvPr id="98" name="Text Placeholder 93"/>
          <p:cNvSpPr>
            <a:spLocks noGrp="1"/>
          </p:cNvSpPr>
          <p:nvPr>
            <p:ph type="body" sz="quarter" idx="13" hasCustomPrompt="1"/>
          </p:nvPr>
        </p:nvSpPr>
        <p:spPr>
          <a:xfrm>
            <a:off x="7514148" y="4874517"/>
            <a:ext cx="4267200" cy="332019"/>
          </a:xfrm>
        </p:spPr>
        <p:txBody>
          <a:bodyPr>
            <a:noAutofit/>
          </a:bodyPr>
          <a:lstStyle>
            <a:lvl1pPr marL="0" indent="0">
              <a:buNone/>
              <a:tabLst>
                <a:tab pos="852488" algn="l"/>
              </a:tabLst>
              <a:defRPr sz="24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2	10%</a:t>
            </a:r>
          </a:p>
        </p:txBody>
      </p:sp>
      <p:sp>
        <p:nvSpPr>
          <p:cNvPr id="99" name="Text Placeholder 93"/>
          <p:cNvSpPr>
            <a:spLocks noGrp="1"/>
          </p:cNvSpPr>
          <p:nvPr>
            <p:ph type="body" sz="quarter" idx="14" hasCustomPrompt="1"/>
          </p:nvPr>
        </p:nvSpPr>
        <p:spPr>
          <a:xfrm>
            <a:off x="7520309" y="5406535"/>
            <a:ext cx="4267200" cy="332019"/>
          </a:xfrm>
        </p:spPr>
        <p:txBody>
          <a:bodyPr>
            <a:noAutofit/>
          </a:bodyPr>
          <a:lstStyle>
            <a:lvl1pPr marL="0" indent="0">
              <a:buNone/>
              <a:tabLst>
                <a:tab pos="852488" algn="l"/>
              </a:tabLst>
              <a:defRPr sz="24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3	80%</a:t>
            </a:r>
          </a:p>
        </p:txBody>
      </p:sp>
      <p:sp>
        <p:nvSpPr>
          <p:cNvPr id="11" name="TextBox 10"/>
          <p:cNvSpPr txBox="1"/>
          <p:nvPr userDrawn="1"/>
        </p:nvSpPr>
        <p:spPr>
          <a:xfrm>
            <a:off x="0" y="6455571"/>
            <a:ext cx="12192000" cy="369332"/>
          </a:xfrm>
          <a:prstGeom prst="rect">
            <a:avLst/>
          </a:prstGeom>
          <a:noFill/>
        </p:spPr>
        <p:txBody>
          <a:bodyPr wrap="square" rtlCol="0">
            <a:spAutoFit/>
          </a:bodyPr>
          <a:lstStyle/>
          <a:p>
            <a:pPr algn="l"/>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l"/>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660352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United States Map 1">
    <p:spTree>
      <p:nvGrpSpPr>
        <p:cNvPr id="1" name=""/>
        <p:cNvGrpSpPr/>
        <p:nvPr/>
      </p:nvGrpSpPr>
      <p:grpSpPr>
        <a:xfrm>
          <a:off x="0" y="0"/>
          <a:ext cx="0" cy="0"/>
          <a:chOff x="0" y="0"/>
          <a:chExt cx="0" cy="0"/>
        </a:xfrm>
      </p:grpSpPr>
      <p:sp>
        <p:nvSpPr>
          <p:cNvPr id="81" name="Text Placeholder 74"/>
          <p:cNvSpPr>
            <a:spLocks noGrp="1"/>
          </p:cNvSpPr>
          <p:nvPr>
            <p:ph type="body" sz="quarter" idx="10" hasCustomPrompt="1"/>
          </p:nvPr>
        </p:nvSpPr>
        <p:spPr>
          <a:xfrm>
            <a:off x="992717" y="1900239"/>
            <a:ext cx="3657087" cy="954087"/>
          </a:xfrm>
        </p:spPr>
        <p:txBody>
          <a:bodyPr>
            <a:normAutofit/>
          </a:bodyPr>
          <a:lstStyle>
            <a:lvl1pPr marL="0" indent="0">
              <a:buNone/>
              <a:defRPr sz="3000">
                <a:solidFill>
                  <a:schemeClr val="tx1"/>
                </a:solidFill>
                <a:latin typeface="Segoe UI Semibold" panose="020B0702040204020203" pitchFamily="34" charset="0"/>
                <a:cs typeface="Segoe UI Semibold" panose="020B0702040204020203" pitchFamily="34" charset="0"/>
              </a:defRPr>
            </a:lvl1pPr>
          </a:lstStyle>
          <a:p>
            <a:pPr lvl="0"/>
            <a:r>
              <a:rPr lang="en-US" dirty="0"/>
              <a:t>United States Map 1</a:t>
            </a:r>
          </a:p>
        </p:txBody>
      </p:sp>
      <p:sp>
        <p:nvSpPr>
          <p:cNvPr id="82" name="Text Placeholder 77"/>
          <p:cNvSpPr>
            <a:spLocks noGrp="1"/>
          </p:cNvSpPr>
          <p:nvPr>
            <p:ph type="body" sz="quarter" idx="11" hasCustomPrompt="1"/>
          </p:nvPr>
        </p:nvSpPr>
        <p:spPr>
          <a:xfrm>
            <a:off x="992718" y="2858792"/>
            <a:ext cx="3657087" cy="1543526"/>
          </a:xfrm>
        </p:spPr>
        <p:txBody>
          <a:bodyPr>
            <a:noAutofit/>
          </a:bodyPr>
          <a:lstStyle>
            <a:lvl1pPr marL="0" indent="0">
              <a:buNone/>
              <a:defRPr sz="1800" baseline="0">
                <a:solidFill>
                  <a:schemeClr val="tx1"/>
                </a:solidFill>
              </a:defRPr>
            </a:lvl1pPr>
            <a:lvl2pPr>
              <a:defRPr sz="1600"/>
            </a:lvl2pPr>
            <a:lvl3pPr>
              <a:defRPr sz="1600"/>
            </a:lvl3pPr>
            <a:lvl4pPr>
              <a:defRPr sz="1600"/>
            </a:lvl4pPr>
            <a:lvl5pPr>
              <a:defRPr sz="1600"/>
            </a:lvl5pPr>
          </a:lstStyle>
          <a:p>
            <a:pPr lvl="0"/>
            <a:r>
              <a:rPr lang="en-US" dirty="0"/>
              <a:t>Text… Click on a state to recolor it. You can add or erase items to the legend below to correspond with your map needs.</a:t>
            </a:r>
          </a:p>
        </p:txBody>
      </p:sp>
      <p:sp>
        <p:nvSpPr>
          <p:cNvPr id="6" name="Text Placeholder 83"/>
          <p:cNvSpPr>
            <a:spLocks noGrp="1"/>
          </p:cNvSpPr>
          <p:nvPr>
            <p:ph type="body" sz="quarter" idx="12" hasCustomPrompt="1"/>
          </p:nvPr>
        </p:nvSpPr>
        <p:spPr>
          <a:xfrm>
            <a:off x="1081845" y="4536233"/>
            <a:ext cx="1536939" cy="348349"/>
          </a:xfrm>
        </p:spPr>
        <p:txBody>
          <a:bodyPr>
            <a:noAutofit/>
          </a:bodyPr>
          <a:lstStyle>
            <a:lvl1pPr marL="0" indent="0">
              <a:buNone/>
              <a:defRPr sz="1600">
                <a:solidFill>
                  <a:schemeClr val="tx1"/>
                </a:solidFill>
              </a:defRPr>
            </a:lvl1pPr>
          </a:lstStyle>
          <a:p>
            <a:pPr lvl="0"/>
            <a:r>
              <a:rPr lang="en-US" dirty="0"/>
              <a:t>Region 1</a:t>
            </a:r>
          </a:p>
        </p:txBody>
      </p:sp>
      <p:sp>
        <p:nvSpPr>
          <p:cNvPr id="7" name="Text Placeholder 83"/>
          <p:cNvSpPr>
            <a:spLocks noGrp="1"/>
          </p:cNvSpPr>
          <p:nvPr>
            <p:ph type="body" sz="quarter" idx="13" hasCustomPrompt="1"/>
          </p:nvPr>
        </p:nvSpPr>
        <p:spPr>
          <a:xfrm>
            <a:off x="3126651" y="4537801"/>
            <a:ext cx="1404275" cy="348349"/>
          </a:xfrm>
        </p:spPr>
        <p:txBody>
          <a:bodyPr>
            <a:noAutofit/>
          </a:bodyPr>
          <a:lstStyle>
            <a:lvl1pPr marL="0" indent="0">
              <a:buNone/>
              <a:defRPr sz="1600">
                <a:solidFill>
                  <a:schemeClr val="tx1"/>
                </a:solidFill>
              </a:defRPr>
            </a:lvl1pPr>
          </a:lstStyle>
          <a:p>
            <a:pPr lvl="0"/>
            <a:r>
              <a:rPr lang="en-US" dirty="0"/>
              <a:t>Region 2</a:t>
            </a:r>
          </a:p>
        </p:txBody>
      </p:sp>
      <p:sp>
        <p:nvSpPr>
          <p:cNvPr id="8" name="TextBox 7"/>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805556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United States Map 2">
    <p:spTree>
      <p:nvGrpSpPr>
        <p:cNvPr id="1" name=""/>
        <p:cNvGrpSpPr/>
        <p:nvPr/>
      </p:nvGrpSpPr>
      <p:grpSpPr>
        <a:xfrm>
          <a:off x="0" y="0"/>
          <a:ext cx="0" cy="0"/>
          <a:chOff x="0" y="0"/>
          <a:chExt cx="0" cy="0"/>
        </a:xfrm>
      </p:grpSpPr>
      <p:sp>
        <p:nvSpPr>
          <p:cNvPr id="10" name="Rectangle 9"/>
          <p:cNvSpPr/>
          <p:nvPr userDrawn="1"/>
        </p:nvSpPr>
        <p:spPr>
          <a:xfrm>
            <a:off x="6803923" y="0"/>
            <a:ext cx="5388077" cy="6858000"/>
          </a:xfrm>
          <a:prstGeom prst="rect">
            <a:avLst/>
          </a:prstGeom>
          <a:solidFill>
            <a:srgbClr val="537AA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34373E"/>
              </a:solidFill>
            </a:endParaRPr>
          </a:p>
        </p:txBody>
      </p:sp>
      <p:sp>
        <p:nvSpPr>
          <p:cNvPr id="9" name="Text Placeholder 77"/>
          <p:cNvSpPr>
            <a:spLocks noGrp="1"/>
          </p:cNvSpPr>
          <p:nvPr>
            <p:ph type="body" sz="quarter" idx="11" hasCustomPrompt="1"/>
          </p:nvPr>
        </p:nvSpPr>
        <p:spPr>
          <a:xfrm>
            <a:off x="7514148" y="2248831"/>
            <a:ext cx="4267200" cy="2038256"/>
          </a:xfrm>
        </p:spPr>
        <p:txBody>
          <a:bodyPr>
            <a:noAutofit/>
          </a:bodyPr>
          <a:lstStyle>
            <a:lvl1pPr marL="0" indent="0">
              <a:buNone/>
              <a:defRPr sz="2400" baseline="0">
                <a:solidFill>
                  <a:schemeClr val="bg1"/>
                </a:solidFill>
              </a:defRPr>
            </a:lvl1pPr>
            <a:lvl2pPr>
              <a:defRPr sz="1600"/>
            </a:lvl2pPr>
            <a:lvl3pPr>
              <a:defRPr sz="1600"/>
            </a:lvl3pPr>
            <a:lvl4pPr>
              <a:defRPr sz="1600"/>
            </a:lvl4pPr>
            <a:lvl5pPr>
              <a:defRPr sz="1600"/>
            </a:lvl5pPr>
          </a:lstStyle>
          <a:p>
            <a:pPr lvl="0"/>
            <a:r>
              <a:rPr lang="en-US" dirty="0"/>
              <a:t>Text… Click on a county to recolor it. You can add or erase items to the legend below to correspond with your map needs.</a:t>
            </a:r>
          </a:p>
        </p:txBody>
      </p:sp>
      <p:sp>
        <p:nvSpPr>
          <p:cNvPr id="11" name="Text Placeholder 74"/>
          <p:cNvSpPr>
            <a:spLocks noGrp="1"/>
          </p:cNvSpPr>
          <p:nvPr>
            <p:ph type="body" sz="quarter" idx="10" hasCustomPrompt="1"/>
          </p:nvPr>
        </p:nvSpPr>
        <p:spPr>
          <a:xfrm>
            <a:off x="7514148" y="1224093"/>
            <a:ext cx="4267200" cy="954087"/>
          </a:xfrm>
        </p:spPr>
        <p:txBody>
          <a:bodyPr>
            <a:normAutofit/>
          </a:bodyPr>
          <a:lstStyle>
            <a:lvl1pPr marL="0" indent="0">
              <a:buNone/>
              <a:defRPr sz="3000">
                <a:solidFill>
                  <a:schemeClr val="bg1"/>
                </a:solidFill>
                <a:latin typeface="Segoe UI Semibold" panose="020B0702040204020203" pitchFamily="34" charset="0"/>
                <a:cs typeface="Segoe UI Semibold" panose="020B0702040204020203" pitchFamily="34" charset="0"/>
              </a:defRPr>
            </a:lvl1pPr>
          </a:lstStyle>
          <a:p>
            <a:pPr lvl="0"/>
            <a:r>
              <a:rPr lang="en-US" dirty="0"/>
              <a:t>United States Map 2</a:t>
            </a:r>
          </a:p>
        </p:txBody>
      </p:sp>
      <p:sp>
        <p:nvSpPr>
          <p:cNvPr id="14" name="Text Placeholder 93"/>
          <p:cNvSpPr>
            <a:spLocks noGrp="1"/>
          </p:cNvSpPr>
          <p:nvPr>
            <p:ph type="body" sz="quarter" idx="12" hasCustomPrompt="1"/>
          </p:nvPr>
        </p:nvSpPr>
        <p:spPr>
          <a:xfrm>
            <a:off x="7514151" y="4356359"/>
            <a:ext cx="4267200" cy="332019"/>
          </a:xfrm>
        </p:spPr>
        <p:txBody>
          <a:bodyPr>
            <a:noAutofit/>
          </a:bodyPr>
          <a:lstStyle>
            <a:lvl1pPr marL="0" indent="0">
              <a:buNone/>
              <a:tabLst>
                <a:tab pos="803275" algn="l"/>
              </a:tabLst>
              <a:defRPr sz="24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1	10%</a:t>
            </a:r>
          </a:p>
        </p:txBody>
      </p:sp>
      <p:sp>
        <p:nvSpPr>
          <p:cNvPr id="15" name="Text Placeholder 93"/>
          <p:cNvSpPr>
            <a:spLocks noGrp="1"/>
          </p:cNvSpPr>
          <p:nvPr>
            <p:ph type="body" sz="quarter" idx="13" hasCustomPrompt="1"/>
          </p:nvPr>
        </p:nvSpPr>
        <p:spPr>
          <a:xfrm>
            <a:off x="7514148" y="4874517"/>
            <a:ext cx="4267200" cy="332019"/>
          </a:xfrm>
        </p:spPr>
        <p:txBody>
          <a:bodyPr>
            <a:noAutofit/>
          </a:bodyPr>
          <a:lstStyle>
            <a:lvl1pPr marL="0" indent="0">
              <a:buNone/>
              <a:tabLst>
                <a:tab pos="852488" algn="l"/>
              </a:tabLst>
              <a:defRPr sz="24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2	10%</a:t>
            </a:r>
          </a:p>
        </p:txBody>
      </p:sp>
      <p:sp>
        <p:nvSpPr>
          <p:cNvPr id="16" name="Text Placeholder 93"/>
          <p:cNvSpPr>
            <a:spLocks noGrp="1"/>
          </p:cNvSpPr>
          <p:nvPr>
            <p:ph type="body" sz="quarter" idx="14" hasCustomPrompt="1"/>
          </p:nvPr>
        </p:nvSpPr>
        <p:spPr>
          <a:xfrm>
            <a:off x="7520309" y="5406535"/>
            <a:ext cx="4267200" cy="332019"/>
          </a:xfrm>
        </p:spPr>
        <p:txBody>
          <a:bodyPr>
            <a:noAutofit/>
          </a:bodyPr>
          <a:lstStyle>
            <a:lvl1pPr marL="0" indent="0">
              <a:buNone/>
              <a:tabLst>
                <a:tab pos="852488" algn="l"/>
              </a:tabLst>
              <a:defRPr sz="2400" baseline="0">
                <a:solidFill>
                  <a:schemeClr val="bg1"/>
                </a:solidFill>
              </a:defRPr>
            </a:lvl1pPr>
            <a:lvl2pPr marL="280988" indent="0">
              <a:buNone/>
              <a:defRPr sz="1200">
                <a:solidFill>
                  <a:schemeClr val="bg1"/>
                </a:solidFill>
              </a:defRPr>
            </a:lvl2pPr>
            <a:lvl3pPr marL="519113" indent="0">
              <a:buNone/>
              <a:defRPr sz="1200">
                <a:solidFill>
                  <a:schemeClr val="bg1"/>
                </a:solidFill>
              </a:defRPr>
            </a:lvl3pPr>
            <a:lvl4pPr marL="747713" indent="0">
              <a:buNone/>
              <a:defRPr sz="1200">
                <a:solidFill>
                  <a:schemeClr val="bg1"/>
                </a:solidFill>
              </a:defRPr>
            </a:lvl4pPr>
            <a:lvl5pPr marL="741363" indent="0">
              <a:buNone/>
              <a:defRPr sz="1200">
                <a:solidFill>
                  <a:schemeClr val="bg1"/>
                </a:solidFill>
              </a:defRPr>
            </a:lvl5pPr>
          </a:lstStyle>
          <a:p>
            <a:pPr lvl="0"/>
            <a:r>
              <a:rPr lang="en-US" dirty="0"/>
              <a:t>Region 3	80%</a:t>
            </a:r>
          </a:p>
        </p:txBody>
      </p:sp>
      <p:sp>
        <p:nvSpPr>
          <p:cNvPr id="13" name="TextBox 12"/>
          <p:cNvSpPr txBox="1"/>
          <p:nvPr userDrawn="1"/>
        </p:nvSpPr>
        <p:spPr>
          <a:xfrm>
            <a:off x="0" y="6455571"/>
            <a:ext cx="12192000" cy="369332"/>
          </a:xfrm>
          <a:prstGeom prst="rect">
            <a:avLst/>
          </a:prstGeom>
          <a:noFill/>
        </p:spPr>
        <p:txBody>
          <a:bodyPr wrap="square" rtlCol="0">
            <a:spAutoFit/>
          </a:bodyPr>
          <a:lstStyle/>
          <a:p>
            <a:pPr algn="l"/>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l"/>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6620108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3431263"/>
          </a:xfrm>
        </p:spPr>
        <p:txBody>
          <a:bodyPr/>
          <a:lstStyle>
            <a:lvl1pPr marL="0" indent="0">
              <a:buNone/>
              <a:defRPr>
                <a:solidFill>
                  <a:schemeClr val="tx1"/>
                </a:solidFill>
              </a:defRPr>
            </a:lvl1pPr>
          </a:lstStyle>
          <a:p>
            <a:r>
              <a:rPr lang="en-US"/>
              <a:t>Click icon to add picture</a:t>
            </a:r>
            <a:endParaRPr lang="en-US" dirty="0"/>
          </a:p>
        </p:txBody>
      </p:sp>
      <p:sp>
        <p:nvSpPr>
          <p:cNvPr id="11" name="Text Placeholder 2"/>
          <p:cNvSpPr>
            <a:spLocks noGrp="1"/>
          </p:cNvSpPr>
          <p:nvPr>
            <p:ph type="body" sz="quarter" idx="12" hasCustomPrompt="1"/>
          </p:nvPr>
        </p:nvSpPr>
        <p:spPr>
          <a:xfrm>
            <a:off x="1620956" y="4034169"/>
            <a:ext cx="9001776" cy="965200"/>
          </a:xfrm>
        </p:spPr>
        <p:txBody>
          <a:bodyPr>
            <a:normAutofit/>
          </a:bodyPr>
          <a:lstStyle>
            <a:lvl1pPr marL="0" indent="0">
              <a:buNone/>
              <a:defRPr sz="26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2" name="Text Placeholder 2"/>
          <p:cNvSpPr>
            <a:spLocks noGrp="1"/>
          </p:cNvSpPr>
          <p:nvPr>
            <p:ph type="body" sz="quarter" idx="13" hasCustomPrompt="1"/>
          </p:nvPr>
        </p:nvSpPr>
        <p:spPr>
          <a:xfrm>
            <a:off x="1619537" y="5004795"/>
            <a:ext cx="9003195" cy="1363195"/>
          </a:xfrm>
        </p:spPr>
        <p:txBody>
          <a:bodyPr>
            <a:normAutofit/>
          </a:bodyPr>
          <a:lstStyle>
            <a:lvl1pPr marL="0" indent="0">
              <a:buNone/>
              <a:defRPr sz="24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7" name="TextBox 6"/>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6010915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4778820"/>
          </a:xfrm>
        </p:spPr>
        <p:txBody>
          <a:bodyPr/>
          <a:lstStyle>
            <a:lvl1pPr marL="0" indent="0">
              <a:buNone/>
              <a:defRPr>
                <a:solidFill>
                  <a:schemeClr val="tx1"/>
                </a:solidFill>
              </a:defRPr>
            </a:lvl1pPr>
          </a:lstStyle>
          <a:p>
            <a:r>
              <a:rPr lang="en-US"/>
              <a:t>Click icon to add picture</a:t>
            </a:r>
            <a:endParaRPr lang="en-US" dirty="0"/>
          </a:p>
        </p:txBody>
      </p:sp>
      <p:sp>
        <p:nvSpPr>
          <p:cNvPr id="11" name="Text Placeholder 2"/>
          <p:cNvSpPr>
            <a:spLocks noGrp="1"/>
          </p:cNvSpPr>
          <p:nvPr>
            <p:ph type="body" sz="quarter" idx="12" hasCustomPrompt="1"/>
          </p:nvPr>
        </p:nvSpPr>
        <p:spPr>
          <a:xfrm>
            <a:off x="1620956" y="5297702"/>
            <a:ext cx="9001776" cy="965200"/>
          </a:xfrm>
        </p:spPr>
        <p:txBody>
          <a:bodyPr>
            <a:normAutofit/>
          </a:bodyPr>
          <a:lstStyle>
            <a:lvl1pPr marL="0" indent="0">
              <a:buNone/>
              <a:defRPr sz="24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6" name="TextBox 5"/>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5586575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3773978"/>
          </a:xfrm>
        </p:spPr>
        <p:txBody>
          <a:bodyPr/>
          <a:lstStyle>
            <a:lvl1pPr marL="0" indent="0">
              <a:buNone/>
              <a:defRPr>
                <a:solidFill>
                  <a:schemeClr val="tx1"/>
                </a:solidFill>
              </a:defRPr>
            </a:lvl1pPr>
          </a:lstStyle>
          <a:p>
            <a:r>
              <a:rPr lang="en-US"/>
              <a:t>Click icon to add picture</a:t>
            </a:r>
            <a:endParaRPr lang="en-US" dirty="0"/>
          </a:p>
        </p:txBody>
      </p:sp>
      <p:sp>
        <p:nvSpPr>
          <p:cNvPr id="11" name="Text Placeholder 2"/>
          <p:cNvSpPr>
            <a:spLocks noGrp="1"/>
          </p:cNvSpPr>
          <p:nvPr>
            <p:ph type="body" sz="quarter" idx="12" hasCustomPrompt="1"/>
          </p:nvPr>
        </p:nvSpPr>
        <p:spPr>
          <a:xfrm>
            <a:off x="1620956" y="5297702"/>
            <a:ext cx="9001776" cy="965200"/>
          </a:xfrm>
        </p:spPr>
        <p:txBody>
          <a:bodyPr>
            <a:normAutofit/>
          </a:bodyPr>
          <a:lstStyle>
            <a:lvl1pPr marL="0" indent="0">
              <a:buNone/>
              <a:defRPr sz="24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6" name="TextBox 5"/>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3954818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3773978"/>
          </a:xfrm>
        </p:spPr>
        <p:txBody>
          <a:bodyPr/>
          <a:lstStyle>
            <a:lvl1pPr marL="0" indent="0">
              <a:buNone/>
              <a:defRPr>
                <a:solidFill>
                  <a:schemeClr val="tx1"/>
                </a:solidFill>
              </a:defRPr>
            </a:lvl1pPr>
          </a:lstStyle>
          <a:p>
            <a:r>
              <a:rPr lang="en-US"/>
              <a:t>Click icon to add picture</a:t>
            </a:r>
            <a:endParaRPr lang="en-US" dirty="0"/>
          </a:p>
        </p:txBody>
      </p:sp>
      <p:sp>
        <p:nvSpPr>
          <p:cNvPr id="11" name="Text Placeholder 2"/>
          <p:cNvSpPr>
            <a:spLocks noGrp="1"/>
          </p:cNvSpPr>
          <p:nvPr>
            <p:ph type="body" sz="quarter" idx="12" hasCustomPrompt="1"/>
          </p:nvPr>
        </p:nvSpPr>
        <p:spPr>
          <a:xfrm>
            <a:off x="1620956" y="5297702"/>
            <a:ext cx="9001776" cy="965200"/>
          </a:xfrm>
        </p:spPr>
        <p:txBody>
          <a:bodyPr>
            <a:normAutofit/>
          </a:bodyPr>
          <a:lstStyle>
            <a:lvl1pPr marL="0" indent="0">
              <a:buNone/>
              <a:defRPr sz="24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4" name="Picture Placeholder 17"/>
          <p:cNvSpPr>
            <a:spLocks noGrp="1"/>
          </p:cNvSpPr>
          <p:nvPr>
            <p:ph type="pic" sz="quarter" idx="13"/>
          </p:nvPr>
        </p:nvSpPr>
        <p:spPr>
          <a:xfrm>
            <a:off x="6365702" y="814647"/>
            <a:ext cx="4677295" cy="3773978"/>
          </a:xfrm>
        </p:spPr>
        <p:txBody>
          <a:bodyPr/>
          <a:lstStyle>
            <a:lvl1pPr marL="0" indent="0">
              <a:buNone/>
              <a:defRPr>
                <a:solidFill>
                  <a:schemeClr val="tx1"/>
                </a:solidFill>
              </a:defRPr>
            </a:lvl1pPr>
          </a:lstStyle>
          <a:p>
            <a:r>
              <a:rPr lang="en-US"/>
              <a:t>Click icon to add picture</a:t>
            </a:r>
            <a:endParaRPr lang="en-US" dirty="0"/>
          </a:p>
        </p:txBody>
      </p:sp>
      <p:sp>
        <p:nvSpPr>
          <p:cNvPr id="7" name="TextBox 6"/>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8574368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6865315"/>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241288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1031777"/>
            <a:ext cx="12192000" cy="4778820"/>
          </a:xfrm>
        </p:spPr>
        <p:txBody>
          <a:bodyPr/>
          <a:lstStyle>
            <a:lvl1pPr marL="0" indent="0">
              <a:buNone/>
              <a:defRPr/>
            </a:lvl1pPr>
          </a:lstStyle>
          <a:p>
            <a:r>
              <a:rPr lang="en-US"/>
              <a:t>Click icon to add picture</a:t>
            </a:r>
            <a:endParaRPr lang="en-US" dirty="0"/>
          </a:p>
        </p:txBody>
      </p:sp>
      <p:sp>
        <p:nvSpPr>
          <p:cNvPr id="5" name="TextBox 4"/>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5149911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5228706"/>
          </a:xfrm>
        </p:spPr>
        <p:txBody>
          <a:bodyPr/>
          <a:lstStyle>
            <a:lvl1pPr marL="0" indent="0">
              <a:buNone/>
              <a:defRPr/>
            </a:lvl1pPr>
          </a:lstStyle>
          <a:p>
            <a:r>
              <a:rPr lang="en-US"/>
              <a:t>Click icon to add picture</a:t>
            </a:r>
            <a:endParaRPr lang="en-US" dirty="0"/>
          </a:p>
        </p:txBody>
      </p:sp>
      <p:sp>
        <p:nvSpPr>
          <p:cNvPr id="5" name="TextBox 4"/>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465351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D09A-D0E9-42DB-B37F-3BA64B3AAC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1749EC-6ADD-4042-A8DA-7705DD2685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3201D6-D45A-4C96-85B7-D60CB17EB1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CD5F9F-2EE4-41F0-AEF7-89DEAB3515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2FA130-D358-4A46-8122-00F04E2CA1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317B5F-B6FD-4A57-8594-6B2DE0FE4CEC}"/>
              </a:ext>
            </a:extLst>
          </p:cNvPr>
          <p:cNvSpPr>
            <a:spLocks noGrp="1"/>
          </p:cNvSpPr>
          <p:nvPr>
            <p:ph type="dt" sz="half" idx="10"/>
          </p:nvPr>
        </p:nvSpPr>
        <p:spPr/>
        <p:txBody>
          <a:bodyPr/>
          <a:lstStyle/>
          <a:p>
            <a:fld id="{682D053D-A185-41A1-B83F-ED86983E7643}" type="datetimeFigureOut">
              <a:rPr lang="en-US" smtClean="0"/>
              <a:t>7/19/2021</a:t>
            </a:fld>
            <a:endParaRPr lang="en-US"/>
          </a:p>
        </p:txBody>
      </p:sp>
      <p:sp>
        <p:nvSpPr>
          <p:cNvPr id="8" name="Footer Placeholder 7">
            <a:extLst>
              <a:ext uri="{FF2B5EF4-FFF2-40B4-BE49-F238E27FC236}">
                <a16:creationId xmlns:a16="http://schemas.microsoft.com/office/drawing/2014/main" id="{3365B10A-C56F-4F94-8E8A-D6C9E9AEC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645ECC-F3F0-4112-8E89-1A66F8DC0CE0}"/>
              </a:ext>
            </a:extLst>
          </p:cNvPr>
          <p:cNvSpPr>
            <a:spLocks noGrp="1"/>
          </p:cNvSpPr>
          <p:nvPr>
            <p:ph type="sldNum" sz="quarter" idx="12"/>
          </p:nvPr>
        </p:nvSpPr>
        <p:spPr/>
        <p:txBody>
          <a:bodyPr/>
          <a:lstStyle/>
          <a:p>
            <a:fld id="{5EDC457E-6584-4E0B-B718-06248D59AF94}" type="slidenum">
              <a:rPr lang="en-US" smtClean="0"/>
              <a:t>‹#›</a:t>
            </a:fld>
            <a:endParaRPr lang="en-US"/>
          </a:p>
        </p:txBody>
      </p:sp>
    </p:spTree>
    <p:extLst>
      <p:ext uri="{BB962C8B-B14F-4D97-AF65-F5344CB8AC3E}">
        <p14:creationId xmlns:p14="http://schemas.microsoft.com/office/powerpoint/2010/main" val="19738791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5187142"/>
          </a:xfrm>
        </p:spPr>
        <p:txBody>
          <a:bodyPr/>
          <a:lstStyle>
            <a:lvl1pPr marL="0" indent="0">
              <a:buNone/>
              <a:defRPr/>
            </a:lvl1pPr>
          </a:lstStyle>
          <a:p>
            <a:r>
              <a:rPr lang="en-US"/>
              <a:t>Click icon to add picture</a:t>
            </a:r>
            <a:endParaRPr lang="en-US" dirty="0"/>
          </a:p>
        </p:txBody>
      </p:sp>
      <p:sp>
        <p:nvSpPr>
          <p:cNvPr id="4" name="Picture Placeholder 17"/>
          <p:cNvSpPr>
            <a:spLocks noGrp="1"/>
          </p:cNvSpPr>
          <p:nvPr>
            <p:ph type="pic" sz="quarter" idx="13"/>
          </p:nvPr>
        </p:nvSpPr>
        <p:spPr>
          <a:xfrm>
            <a:off x="6365702" y="814647"/>
            <a:ext cx="4677295" cy="5187142"/>
          </a:xfrm>
        </p:spPr>
        <p:txBody>
          <a:bodyPr/>
          <a:lstStyle>
            <a:lvl1pPr marL="0" indent="0">
              <a:buNone/>
              <a:defRPr/>
            </a:lvl1pPr>
          </a:lstStyle>
          <a:p>
            <a:r>
              <a:rPr lang="en-US"/>
              <a:t>Click icon to add picture</a:t>
            </a:r>
            <a:endParaRPr lang="en-US" dirty="0"/>
          </a:p>
        </p:txBody>
      </p:sp>
      <p:sp>
        <p:nvSpPr>
          <p:cNvPr id="5" name="TextBox 4"/>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6012855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196280" y="1233820"/>
            <a:ext cx="5280349" cy="1828810"/>
          </a:xfrm>
        </p:spPr>
        <p:txBody>
          <a:bodyPr>
            <a:normAutofit/>
          </a:bodyPr>
          <a:lstStyle>
            <a:lvl1pPr marL="0" indent="0">
              <a:buNone/>
              <a:defRPr sz="2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1" name="Text Placeholder 3"/>
          <p:cNvSpPr>
            <a:spLocks noGrp="1"/>
          </p:cNvSpPr>
          <p:nvPr>
            <p:ph type="body" sz="half" idx="10" hasCustomPrompt="1"/>
          </p:nvPr>
        </p:nvSpPr>
        <p:spPr>
          <a:xfrm>
            <a:off x="6196282" y="3069758"/>
            <a:ext cx="5280349" cy="3048380"/>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2" name="Picture Placeholder 2"/>
          <p:cNvSpPr>
            <a:spLocks noGrp="1" noChangeAspect="1"/>
          </p:cNvSpPr>
          <p:nvPr>
            <p:ph type="pic" idx="1"/>
          </p:nvPr>
        </p:nvSpPr>
        <p:spPr>
          <a:xfrm>
            <a:off x="-5384" y="-7315"/>
            <a:ext cx="4780229" cy="2688879"/>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Text Placeholder 13"/>
          <p:cNvSpPr>
            <a:spLocks noGrp="1"/>
          </p:cNvSpPr>
          <p:nvPr>
            <p:ph type="body" sz="quarter" idx="11" hasCustomPrompt="1"/>
          </p:nvPr>
        </p:nvSpPr>
        <p:spPr>
          <a:xfrm>
            <a:off x="1170433" y="3290207"/>
            <a:ext cx="3755135" cy="2174875"/>
          </a:xfrm>
        </p:spPr>
        <p:txBody>
          <a:bodyPr>
            <a:normAutofit/>
          </a:bodyPr>
          <a:lstStyle>
            <a:lvl1pPr marL="0" indent="0" algn="r">
              <a:spcBef>
                <a:spcPts val="0"/>
              </a:spcBef>
              <a:buNone/>
              <a:defRPr sz="3000">
                <a:solidFill>
                  <a:schemeClr val="tx1"/>
                </a:solidFill>
                <a:latin typeface="Segoe UI Semibold" panose="020B0702040204020203" pitchFamily="34" charset="0"/>
                <a:cs typeface="Segoe UI Semibold" panose="020B0702040204020203" pitchFamily="34" charset="0"/>
              </a:defRPr>
            </a:lvl1pPr>
          </a:lstStyle>
          <a:p>
            <a:pPr lvl="0"/>
            <a:r>
              <a:rPr lang="en-US" dirty="0"/>
              <a:t>Left Photo Slide 1</a:t>
            </a:r>
          </a:p>
        </p:txBody>
      </p:sp>
      <p:sp>
        <p:nvSpPr>
          <p:cNvPr id="8" name="TextBox 7"/>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284696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384" y="-1"/>
            <a:ext cx="5280536" cy="617957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 Placeholder 3"/>
          <p:cNvSpPr>
            <a:spLocks noGrp="1"/>
          </p:cNvSpPr>
          <p:nvPr>
            <p:ph type="body" sz="half" idx="2" hasCustomPrompt="1"/>
          </p:nvPr>
        </p:nvSpPr>
        <p:spPr>
          <a:xfrm>
            <a:off x="6106342" y="2099462"/>
            <a:ext cx="5280349" cy="595546"/>
          </a:xfrm>
        </p:spPr>
        <p:txBody>
          <a:bodyPr>
            <a:normAutofit/>
          </a:bodyPr>
          <a:lstStyle>
            <a:lvl1pPr marL="0" indent="0">
              <a:buNone/>
              <a:defRPr sz="3000">
                <a:solidFill>
                  <a:schemeClr val="tx1"/>
                </a:solidFill>
                <a:latin typeface="Segoe UI Semibold" panose="020B0702040204020203" pitchFamily="34" charset="0"/>
                <a:cs typeface="Segoe UI Semibold" panose="020B07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Left Photo Slide 2</a:t>
            </a:r>
          </a:p>
        </p:txBody>
      </p:sp>
      <p:sp>
        <p:nvSpPr>
          <p:cNvPr id="13" name="Text Placeholder 3"/>
          <p:cNvSpPr>
            <a:spLocks noGrp="1"/>
          </p:cNvSpPr>
          <p:nvPr>
            <p:ph type="body" sz="half" idx="10" hasCustomPrompt="1"/>
          </p:nvPr>
        </p:nvSpPr>
        <p:spPr>
          <a:xfrm>
            <a:off x="6106342" y="2702503"/>
            <a:ext cx="5280349" cy="3151156"/>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8" name="TextBox 7"/>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5560469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on Lef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7635330" y="1711757"/>
            <a:ext cx="3757193" cy="983251"/>
          </a:xfrm>
        </p:spPr>
        <p:txBody>
          <a:bodyPr>
            <a:normAutofit/>
          </a:bodyPr>
          <a:lstStyle>
            <a:lvl1pPr marL="0" indent="0">
              <a:buNone/>
              <a:defRPr sz="3000">
                <a:solidFill>
                  <a:schemeClr val="tx1"/>
                </a:solidFill>
                <a:latin typeface="Segoe UI Semibold" panose="020B0702040204020203" pitchFamily="34" charset="0"/>
                <a:cs typeface="Segoe UI Semibold" panose="020B07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Left Photos Slide 3</a:t>
            </a:r>
          </a:p>
        </p:txBody>
      </p:sp>
      <p:sp>
        <p:nvSpPr>
          <p:cNvPr id="13" name="Text Placeholder 3"/>
          <p:cNvSpPr>
            <a:spLocks noGrp="1"/>
          </p:cNvSpPr>
          <p:nvPr>
            <p:ph type="body" sz="half" idx="10" hasCustomPrompt="1"/>
          </p:nvPr>
        </p:nvSpPr>
        <p:spPr>
          <a:xfrm>
            <a:off x="7635332" y="2702503"/>
            <a:ext cx="3757193" cy="3151156"/>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5" name="Picture Placeholder 2"/>
          <p:cNvSpPr>
            <a:spLocks noGrp="1" noChangeAspect="1"/>
          </p:cNvSpPr>
          <p:nvPr>
            <p:ph type="pic" idx="1"/>
          </p:nvPr>
        </p:nvSpPr>
        <p:spPr>
          <a:xfrm>
            <a:off x="-9753" y="-2744"/>
            <a:ext cx="3491111" cy="6174944"/>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Picture Placeholder 2"/>
          <p:cNvSpPr>
            <a:spLocks noGrp="1" noChangeAspect="1"/>
          </p:cNvSpPr>
          <p:nvPr>
            <p:ph type="pic" idx="11"/>
          </p:nvPr>
        </p:nvSpPr>
        <p:spPr>
          <a:xfrm>
            <a:off x="3485967" y="-2744"/>
            <a:ext cx="3313229" cy="3429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7" name="Picture Placeholder 2"/>
          <p:cNvSpPr>
            <a:spLocks noGrp="1" noChangeAspect="1"/>
          </p:cNvSpPr>
          <p:nvPr>
            <p:ph type="pic" idx="12"/>
          </p:nvPr>
        </p:nvSpPr>
        <p:spPr>
          <a:xfrm>
            <a:off x="3485967" y="3436316"/>
            <a:ext cx="3313229" cy="273588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Box 8"/>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625957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839788" y="1219190"/>
            <a:ext cx="5280349" cy="1828810"/>
          </a:xfrm>
        </p:spPr>
        <p:txBody>
          <a:bodyPr>
            <a:normAutofit/>
          </a:bodyPr>
          <a:lstStyle>
            <a:lvl1pPr marL="0" indent="0">
              <a:buNone/>
              <a:defRPr sz="2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1" name="Text Placeholder 3"/>
          <p:cNvSpPr>
            <a:spLocks noGrp="1"/>
          </p:cNvSpPr>
          <p:nvPr>
            <p:ph type="body" sz="half" idx="10" hasCustomPrompt="1"/>
          </p:nvPr>
        </p:nvSpPr>
        <p:spPr>
          <a:xfrm>
            <a:off x="839790" y="3055128"/>
            <a:ext cx="5280349" cy="3048380"/>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2" name="Picture Placeholder 2"/>
          <p:cNvSpPr>
            <a:spLocks noGrp="1" noChangeAspect="1"/>
          </p:cNvSpPr>
          <p:nvPr>
            <p:ph type="pic" idx="1"/>
          </p:nvPr>
        </p:nvSpPr>
        <p:spPr>
          <a:xfrm>
            <a:off x="7411771" y="-7315"/>
            <a:ext cx="4780229" cy="2688879"/>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Text Placeholder 13"/>
          <p:cNvSpPr>
            <a:spLocks noGrp="1"/>
          </p:cNvSpPr>
          <p:nvPr>
            <p:ph type="body" sz="quarter" idx="11" hasCustomPrompt="1"/>
          </p:nvPr>
        </p:nvSpPr>
        <p:spPr>
          <a:xfrm>
            <a:off x="7256237" y="3290207"/>
            <a:ext cx="3581096" cy="2174875"/>
          </a:xfrm>
        </p:spPr>
        <p:txBody>
          <a:bodyPr>
            <a:normAutofit/>
          </a:bodyPr>
          <a:lstStyle>
            <a:lvl1pPr marL="0" indent="0">
              <a:buNone/>
              <a:defRPr sz="3000">
                <a:solidFill>
                  <a:schemeClr val="tx1"/>
                </a:solidFill>
                <a:latin typeface="Segoe UI Semibold" panose="020B0702040204020203" pitchFamily="34" charset="0"/>
                <a:cs typeface="Segoe UI Semibold" panose="020B0702040204020203" pitchFamily="34" charset="0"/>
              </a:defRPr>
            </a:lvl1pPr>
          </a:lstStyle>
          <a:p>
            <a:pPr lvl="0"/>
            <a:r>
              <a:rPr lang="en-US" dirty="0"/>
              <a:t>Right Photo Slide 1</a:t>
            </a:r>
          </a:p>
        </p:txBody>
      </p:sp>
      <p:sp>
        <p:nvSpPr>
          <p:cNvPr id="8" name="TextBox 7"/>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293951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1"/>
            <a:ext cx="5280536"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p:cNvSpPr>
            <a:spLocks noGrp="1"/>
          </p:cNvSpPr>
          <p:nvPr>
            <p:ph type="body" sz="half" idx="10" hasCustomPrompt="1"/>
          </p:nvPr>
        </p:nvSpPr>
        <p:spPr>
          <a:xfrm>
            <a:off x="839796" y="2709818"/>
            <a:ext cx="5280349" cy="3151156"/>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5" name="Text Placeholder 3"/>
          <p:cNvSpPr>
            <a:spLocks noGrp="1"/>
          </p:cNvSpPr>
          <p:nvPr>
            <p:ph type="body" sz="half" idx="2" hasCustomPrompt="1"/>
          </p:nvPr>
        </p:nvSpPr>
        <p:spPr>
          <a:xfrm>
            <a:off x="839796" y="2106779"/>
            <a:ext cx="5280349" cy="595725"/>
          </a:xfrm>
        </p:spPr>
        <p:txBody>
          <a:bodyPr>
            <a:normAutofit/>
          </a:bodyPr>
          <a:lstStyle>
            <a:lvl1pPr marL="0" indent="0">
              <a:buNone/>
              <a:defRPr sz="3000">
                <a:solidFill>
                  <a:schemeClr val="tx1"/>
                </a:solidFill>
                <a:latin typeface="Segoe UI Semibold" panose="020B0702040204020203" pitchFamily="34" charset="0"/>
                <a:cs typeface="Segoe UI Semibold" panose="020B07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Right Photo Slide 2</a:t>
            </a:r>
          </a:p>
        </p:txBody>
      </p:sp>
      <p:sp>
        <p:nvSpPr>
          <p:cNvPr id="6" name="TextBox 5"/>
          <p:cNvSpPr txBox="1"/>
          <p:nvPr userDrawn="1"/>
        </p:nvSpPr>
        <p:spPr>
          <a:xfrm>
            <a:off x="0" y="6455571"/>
            <a:ext cx="12192000" cy="369332"/>
          </a:xfrm>
          <a:prstGeom prst="rect">
            <a:avLst/>
          </a:prstGeom>
          <a:noFill/>
        </p:spPr>
        <p:txBody>
          <a:bodyPr wrap="square" rtlCol="0">
            <a:spAutoFit/>
          </a:bodyPr>
          <a:lstStyle/>
          <a:p>
            <a:pPr algn="l"/>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l"/>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197770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on Right Slide 3">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839777" y="1711757"/>
            <a:ext cx="3757193" cy="983251"/>
          </a:xfrm>
        </p:spPr>
        <p:txBody>
          <a:bodyPr>
            <a:normAutofit/>
          </a:bodyPr>
          <a:lstStyle>
            <a:lvl1pPr marL="0" indent="0">
              <a:buNone/>
              <a:defRPr sz="3000">
                <a:solidFill>
                  <a:schemeClr val="tx1"/>
                </a:solidFill>
                <a:latin typeface="Segoe UI Semibold" panose="020B0702040204020203" pitchFamily="34" charset="0"/>
                <a:cs typeface="Segoe UI Semibold" panose="020B07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Right Photos Slide 3</a:t>
            </a:r>
          </a:p>
        </p:txBody>
      </p:sp>
      <p:sp>
        <p:nvSpPr>
          <p:cNvPr id="13" name="Text Placeholder 3"/>
          <p:cNvSpPr>
            <a:spLocks noGrp="1"/>
          </p:cNvSpPr>
          <p:nvPr>
            <p:ph type="body" sz="half" idx="10" hasCustomPrompt="1"/>
          </p:nvPr>
        </p:nvSpPr>
        <p:spPr>
          <a:xfrm>
            <a:off x="839778" y="2702503"/>
            <a:ext cx="3757193" cy="3151156"/>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5" name="Picture Placeholder 2"/>
          <p:cNvSpPr>
            <a:spLocks noGrp="1" noChangeAspect="1"/>
          </p:cNvSpPr>
          <p:nvPr>
            <p:ph type="pic" idx="1"/>
          </p:nvPr>
        </p:nvSpPr>
        <p:spPr>
          <a:xfrm>
            <a:off x="8698918" y="-1"/>
            <a:ext cx="3491111" cy="6858001"/>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Picture Placeholder 2"/>
          <p:cNvSpPr>
            <a:spLocks noGrp="1" noChangeAspect="1"/>
          </p:cNvSpPr>
          <p:nvPr>
            <p:ph type="pic" idx="11"/>
          </p:nvPr>
        </p:nvSpPr>
        <p:spPr>
          <a:xfrm>
            <a:off x="5373743" y="-1"/>
            <a:ext cx="3313229" cy="342150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7" name="Picture Placeholder 2"/>
          <p:cNvSpPr>
            <a:spLocks noGrp="1" noChangeAspect="1"/>
          </p:cNvSpPr>
          <p:nvPr>
            <p:ph type="pic" idx="12"/>
          </p:nvPr>
        </p:nvSpPr>
        <p:spPr>
          <a:xfrm>
            <a:off x="5373743" y="3429000"/>
            <a:ext cx="3313972" cy="3429000"/>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Box 8"/>
          <p:cNvSpPr txBox="1"/>
          <p:nvPr userDrawn="1"/>
        </p:nvSpPr>
        <p:spPr>
          <a:xfrm>
            <a:off x="0" y="6455571"/>
            <a:ext cx="12192000" cy="369332"/>
          </a:xfrm>
          <a:prstGeom prst="rect">
            <a:avLst/>
          </a:prstGeom>
          <a:noFill/>
        </p:spPr>
        <p:txBody>
          <a:bodyPr wrap="square" rtlCol="0">
            <a:spAutoFit/>
          </a:bodyPr>
          <a:lstStyle/>
          <a:p>
            <a:pPr algn="l"/>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l"/>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5117635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200">
                <a:solidFill>
                  <a:schemeClr val="tx1"/>
                </a:solidFill>
                <a:latin typeface="Segoe UI Semibold" panose="020B0702040204020203" pitchFamily="34" charset="0"/>
                <a:cs typeface="Segoe UI Semibold" panose="020B0702040204020203" pitchFamily="34" charset="0"/>
              </a:defRPr>
            </a:lvl1pPr>
          </a:lstStyle>
          <a:p>
            <a:pPr lvl="0"/>
            <a:r>
              <a:rPr lang="en-US" dirty="0"/>
              <a:t>Table</a:t>
            </a:r>
          </a:p>
        </p:txBody>
      </p:sp>
      <p:sp>
        <p:nvSpPr>
          <p:cNvPr id="12" name="Text Placeholder 3"/>
          <p:cNvSpPr>
            <a:spLocks noGrp="1"/>
          </p:cNvSpPr>
          <p:nvPr>
            <p:ph type="body" sz="half" idx="10" hasCustomPrompt="1"/>
          </p:nvPr>
        </p:nvSpPr>
        <p:spPr>
          <a:xfrm>
            <a:off x="1506004" y="1498349"/>
            <a:ext cx="9182159" cy="971377"/>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8" name="TextBox 7"/>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7598722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Slide 1">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200">
                <a:solidFill>
                  <a:schemeClr val="tx1"/>
                </a:solidFill>
                <a:latin typeface="Segoe UI Semibold" panose="020B0702040204020203" pitchFamily="34" charset="0"/>
                <a:cs typeface="Segoe UI Semibold" panose="020B0702040204020203" pitchFamily="34" charset="0"/>
              </a:defRPr>
            </a:lvl1pPr>
          </a:lstStyle>
          <a:p>
            <a:pPr lvl="0"/>
            <a:r>
              <a:rPr lang="en-US" dirty="0"/>
              <a:t>Data Slide 1</a:t>
            </a:r>
          </a:p>
        </p:txBody>
      </p:sp>
      <p:sp>
        <p:nvSpPr>
          <p:cNvPr id="12" name="Text Placeholder 3"/>
          <p:cNvSpPr>
            <a:spLocks noGrp="1"/>
          </p:cNvSpPr>
          <p:nvPr>
            <p:ph type="body" sz="half" idx="10" hasCustomPrompt="1"/>
          </p:nvPr>
        </p:nvSpPr>
        <p:spPr>
          <a:xfrm>
            <a:off x="896404" y="2097064"/>
            <a:ext cx="3690451" cy="3495801"/>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8" name="TextBox 7"/>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5421979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ta Slide 2">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200">
                <a:solidFill>
                  <a:schemeClr val="tx1"/>
                </a:solidFill>
                <a:latin typeface="Segoe UI Semibold" panose="020B0702040204020203" pitchFamily="34" charset="0"/>
                <a:cs typeface="Segoe UI Semibold" panose="020B0702040204020203" pitchFamily="34" charset="0"/>
              </a:defRPr>
            </a:lvl1pPr>
          </a:lstStyle>
          <a:p>
            <a:pPr lvl="0"/>
            <a:r>
              <a:rPr lang="en-US" dirty="0"/>
              <a:t>Data Slide 2</a:t>
            </a:r>
          </a:p>
        </p:txBody>
      </p:sp>
      <p:sp>
        <p:nvSpPr>
          <p:cNvPr id="6" name="TextBox 5"/>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836914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6E010-7781-4141-B16A-59ACBD1554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B3982D-3110-4451-BA6A-1B085EA41B5B}"/>
              </a:ext>
            </a:extLst>
          </p:cNvPr>
          <p:cNvSpPr>
            <a:spLocks noGrp="1"/>
          </p:cNvSpPr>
          <p:nvPr>
            <p:ph type="dt" sz="half" idx="10"/>
          </p:nvPr>
        </p:nvSpPr>
        <p:spPr/>
        <p:txBody>
          <a:bodyPr/>
          <a:lstStyle/>
          <a:p>
            <a:fld id="{682D053D-A185-41A1-B83F-ED86983E7643}" type="datetimeFigureOut">
              <a:rPr lang="en-US" smtClean="0"/>
              <a:t>7/19/2021</a:t>
            </a:fld>
            <a:endParaRPr lang="en-US"/>
          </a:p>
        </p:txBody>
      </p:sp>
      <p:sp>
        <p:nvSpPr>
          <p:cNvPr id="4" name="Footer Placeholder 3">
            <a:extLst>
              <a:ext uri="{FF2B5EF4-FFF2-40B4-BE49-F238E27FC236}">
                <a16:creationId xmlns:a16="http://schemas.microsoft.com/office/drawing/2014/main" id="{A319BA96-5C77-440F-8D27-BD589286E7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15C0A4-39BD-4F95-A9FA-5164921BE4C4}"/>
              </a:ext>
            </a:extLst>
          </p:cNvPr>
          <p:cNvSpPr>
            <a:spLocks noGrp="1"/>
          </p:cNvSpPr>
          <p:nvPr>
            <p:ph type="sldNum" sz="quarter" idx="12"/>
          </p:nvPr>
        </p:nvSpPr>
        <p:spPr/>
        <p:txBody>
          <a:bodyPr/>
          <a:lstStyle/>
          <a:p>
            <a:fld id="{5EDC457E-6584-4E0B-B718-06248D59AF94}" type="slidenum">
              <a:rPr lang="en-US" smtClean="0"/>
              <a:t>‹#›</a:t>
            </a:fld>
            <a:endParaRPr lang="en-US"/>
          </a:p>
        </p:txBody>
      </p:sp>
    </p:spTree>
    <p:extLst>
      <p:ext uri="{BB962C8B-B14F-4D97-AF65-F5344CB8AC3E}">
        <p14:creationId xmlns:p14="http://schemas.microsoft.com/office/powerpoint/2010/main" val="19633645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7316"/>
            <a:ext cx="5280536" cy="6865315"/>
          </a:xfrm>
        </p:spPr>
        <p:txBody>
          <a:bodyPr anchor="t">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 Placeholder 3"/>
          <p:cNvSpPr>
            <a:spLocks noGrp="1"/>
          </p:cNvSpPr>
          <p:nvPr>
            <p:ph type="body" sz="half" idx="2" hasCustomPrompt="1"/>
          </p:nvPr>
        </p:nvSpPr>
        <p:spPr>
          <a:xfrm>
            <a:off x="912369" y="1721334"/>
            <a:ext cx="5207776" cy="489160"/>
          </a:xfrm>
        </p:spPr>
        <p:txBody>
          <a:bodyPr>
            <a:noAutofit/>
          </a:bodyPr>
          <a:lstStyle>
            <a:lvl1pPr marL="0" indent="0">
              <a:buNone/>
              <a:defRPr sz="3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p:txBody>
      </p:sp>
      <p:sp>
        <p:nvSpPr>
          <p:cNvPr id="11" name="Text Placeholder 2"/>
          <p:cNvSpPr>
            <a:spLocks noGrp="1"/>
          </p:cNvSpPr>
          <p:nvPr>
            <p:ph type="body" sz="quarter" idx="11" hasCustomPrompt="1"/>
          </p:nvPr>
        </p:nvSpPr>
        <p:spPr>
          <a:xfrm>
            <a:off x="912891" y="2221606"/>
            <a:ext cx="5207255" cy="325437"/>
          </a:xfrm>
        </p:spPr>
        <p:txBody>
          <a:bodyPr>
            <a:noAutofit/>
          </a:bodyPr>
          <a:lstStyle>
            <a:lvl1pPr marL="0" indent="0">
              <a:buNone/>
              <a:defRPr sz="2400" i="1">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Manager Title</a:t>
            </a:r>
          </a:p>
        </p:txBody>
      </p:sp>
      <p:sp>
        <p:nvSpPr>
          <p:cNvPr id="12" name="Text Placeholder 3"/>
          <p:cNvSpPr>
            <a:spLocks noGrp="1"/>
          </p:cNvSpPr>
          <p:nvPr>
            <p:ph type="body" sz="half" idx="10" hasCustomPrompt="1"/>
          </p:nvPr>
        </p:nvSpPr>
        <p:spPr>
          <a:xfrm>
            <a:off x="912369" y="2702503"/>
            <a:ext cx="5207776" cy="3151156"/>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9" name="TextBox 8"/>
          <p:cNvSpPr txBox="1"/>
          <p:nvPr userDrawn="1"/>
        </p:nvSpPr>
        <p:spPr>
          <a:xfrm>
            <a:off x="0" y="6455571"/>
            <a:ext cx="12192000" cy="369332"/>
          </a:xfrm>
          <a:prstGeom prst="rect">
            <a:avLst/>
          </a:prstGeom>
          <a:noFill/>
        </p:spPr>
        <p:txBody>
          <a:bodyPr wrap="square" rtlCol="0">
            <a:spAutoFit/>
          </a:bodyPr>
          <a:lstStyle/>
          <a:p>
            <a:pPr algn="l"/>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l"/>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907102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200">
                <a:solidFill>
                  <a:schemeClr val="tx1"/>
                </a:solidFill>
                <a:latin typeface="Segoe UI Semibold" panose="020B0702040204020203" pitchFamily="34" charset="0"/>
                <a:cs typeface="Segoe UI Semibold" panose="020B0702040204020203" pitchFamily="34" charset="0"/>
              </a:defRPr>
            </a:lvl1pPr>
          </a:lstStyle>
          <a:p>
            <a:pPr lvl="0"/>
            <a:r>
              <a:rPr lang="en-US" dirty="0"/>
              <a:t>Team Slide 1</a:t>
            </a:r>
          </a:p>
        </p:txBody>
      </p:sp>
      <p:sp>
        <p:nvSpPr>
          <p:cNvPr id="17" name="Picture Placeholder 15"/>
          <p:cNvSpPr>
            <a:spLocks noGrp="1"/>
          </p:cNvSpPr>
          <p:nvPr>
            <p:ph type="pic" sz="quarter" idx="23"/>
          </p:nvPr>
        </p:nvSpPr>
        <p:spPr>
          <a:xfrm>
            <a:off x="4612828" y="1787643"/>
            <a:ext cx="2887133" cy="2174875"/>
          </a:xfrm>
        </p:spPr>
        <p:txBody>
          <a:bodyPr/>
          <a:lstStyle>
            <a:lvl1pPr marL="0" indent="0">
              <a:buNone/>
              <a:defRPr/>
            </a:lvl1pPr>
          </a:lstStyle>
          <a:p>
            <a:r>
              <a:rPr lang="en-US"/>
              <a:t>Click icon to add picture</a:t>
            </a:r>
            <a:endParaRPr lang="en-US" dirty="0"/>
          </a:p>
        </p:txBody>
      </p:sp>
      <p:sp>
        <p:nvSpPr>
          <p:cNvPr id="19" name="Picture Placeholder 15"/>
          <p:cNvSpPr>
            <a:spLocks noGrp="1"/>
          </p:cNvSpPr>
          <p:nvPr>
            <p:ph type="pic" sz="quarter" idx="24"/>
          </p:nvPr>
        </p:nvSpPr>
        <p:spPr>
          <a:xfrm>
            <a:off x="1065695" y="1787643"/>
            <a:ext cx="2887133" cy="2174875"/>
          </a:xfrm>
        </p:spPr>
        <p:txBody>
          <a:bodyPr/>
          <a:lstStyle>
            <a:lvl1pPr marL="0" indent="0">
              <a:buNone/>
              <a:defRPr/>
            </a:lvl1pPr>
          </a:lstStyle>
          <a:p>
            <a:r>
              <a:rPr lang="en-US"/>
              <a:t>Click icon to add picture</a:t>
            </a:r>
            <a:endParaRPr lang="en-US" dirty="0"/>
          </a:p>
        </p:txBody>
      </p:sp>
      <p:sp>
        <p:nvSpPr>
          <p:cNvPr id="20" name="Picture Placeholder 15"/>
          <p:cNvSpPr>
            <a:spLocks noGrp="1"/>
          </p:cNvSpPr>
          <p:nvPr>
            <p:ph type="pic" sz="quarter" idx="22"/>
          </p:nvPr>
        </p:nvSpPr>
        <p:spPr>
          <a:xfrm>
            <a:off x="8163680" y="1787643"/>
            <a:ext cx="2887133" cy="2174875"/>
          </a:xfrm>
        </p:spPr>
        <p:txBody>
          <a:bodyPr/>
          <a:lstStyle>
            <a:lvl1pPr marL="0" indent="0">
              <a:buNone/>
              <a:defRPr/>
            </a:lvl1pPr>
          </a:lstStyle>
          <a:p>
            <a:r>
              <a:rPr lang="en-US"/>
              <a:t>Click icon to add picture</a:t>
            </a:r>
            <a:endParaRPr lang="en-US" dirty="0"/>
          </a:p>
        </p:txBody>
      </p:sp>
      <p:sp>
        <p:nvSpPr>
          <p:cNvPr id="23" name="Text Placeholder 21"/>
          <p:cNvSpPr>
            <a:spLocks noGrp="1"/>
          </p:cNvSpPr>
          <p:nvPr>
            <p:ph type="body" sz="quarter" idx="25" hasCustomPrompt="1"/>
          </p:nvPr>
        </p:nvSpPr>
        <p:spPr>
          <a:xfrm>
            <a:off x="1065519" y="4369066"/>
            <a:ext cx="2887308" cy="336550"/>
          </a:xfrm>
        </p:spPr>
        <p:txBody>
          <a:bodyPr>
            <a:noAutofit/>
          </a:bodyPr>
          <a:lstStyle>
            <a:lvl1pPr marL="0" indent="0" algn="ctr">
              <a:buFont typeface="Arial" panose="020B0604020202020204" pitchFamily="34" charset="0"/>
              <a:buNone/>
              <a:defRPr sz="2200" b="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 Here</a:t>
            </a:r>
          </a:p>
        </p:txBody>
      </p:sp>
      <p:sp>
        <p:nvSpPr>
          <p:cNvPr id="24" name="Text Placeholder 21"/>
          <p:cNvSpPr>
            <a:spLocks noGrp="1"/>
          </p:cNvSpPr>
          <p:nvPr>
            <p:ph type="body" sz="quarter" idx="26" hasCustomPrompt="1"/>
          </p:nvPr>
        </p:nvSpPr>
        <p:spPr>
          <a:xfrm>
            <a:off x="4612830" y="4366079"/>
            <a:ext cx="2887132" cy="336550"/>
          </a:xfrm>
        </p:spPr>
        <p:txBody>
          <a:bodyPr>
            <a:noAutofit/>
          </a:bodyPr>
          <a:lstStyle>
            <a:lvl1pPr marL="0" indent="0" algn="ctr">
              <a:buFont typeface="Arial" panose="020B0604020202020204" pitchFamily="34" charset="0"/>
              <a:buNone/>
              <a:defRPr sz="2200" b="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 Here</a:t>
            </a:r>
          </a:p>
        </p:txBody>
      </p:sp>
      <p:sp>
        <p:nvSpPr>
          <p:cNvPr id="25" name="Text Placeholder 21"/>
          <p:cNvSpPr>
            <a:spLocks noGrp="1"/>
          </p:cNvSpPr>
          <p:nvPr>
            <p:ph type="body" sz="quarter" idx="27" hasCustomPrompt="1"/>
          </p:nvPr>
        </p:nvSpPr>
        <p:spPr>
          <a:xfrm>
            <a:off x="8163506" y="4358568"/>
            <a:ext cx="2887132" cy="349454"/>
          </a:xfrm>
        </p:spPr>
        <p:txBody>
          <a:bodyPr>
            <a:noAutofit/>
          </a:bodyPr>
          <a:lstStyle>
            <a:lvl1pPr marL="0" indent="0" algn="ctr">
              <a:buFont typeface="Arial" panose="020B0604020202020204" pitchFamily="34" charset="0"/>
              <a:buNone/>
              <a:defRPr sz="2200" b="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 Here</a:t>
            </a:r>
          </a:p>
        </p:txBody>
      </p:sp>
      <p:sp>
        <p:nvSpPr>
          <p:cNvPr id="27" name="Text Placeholder 21"/>
          <p:cNvSpPr>
            <a:spLocks noGrp="1"/>
          </p:cNvSpPr>
          <p:nvPr>
            <p:ph type="body" sz="quarter" idx="29" hasCustomPrompt="1"/>
          </p:nvPr>
        </p:nvSpPr>
        <p:spPr>
          <a:xfrm>
            <a:off x="4612654" y="4704753"/>
            <a:ext cx="2887308" cy="336550"/>
          </a:xfrm>
        </p:spPr>
        <p:txBody>
          <a:bodyPr>
            <a:normAutofit/>
          </a:bodyPr>
          <a:lstStyle>
            <a:lvl1pPr marL="0" indent="0" algn="ctr">
              <a:buFont typeface="Arial" panose="020B0604020202020204" pitchFamily="34" charset="0"/>
              <a:buNone/>
              <a:defRPr sz="1600" b="0" i="1">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28" name="Text Placeholder 21"/>
          <p:cNvSpPr>
            <a:spLocks noGrp="1"/>
          </p:cNvSpPr>
          <p:nvPr>
            <p:ph type="body" sz="quarter" idx="30" hasCustomPrompt="1"/>
          </p:nvPr>
        </p:nvSpPr>
        <p:spPr>
          <a:xfrm>
            <a:off x="1065519" y="4712068"/>
            <a:ext cx="2887308" cy="336550"/>
          </a:xfrm>
        </p:spPr>
        <p:txBody>
          <a:bodyPr>
            <a:normAutofit/>
          </a:bodyPr>
          <a:lstStyle>
            <a:lvl1pPr marL="0" indent="0" algn="ctr">
              <a:buFont typeface="Arial" panose="020B0604020202020204" pitchFamily="34" charset="0"/>
              <a:buNone/>
              <a:defRPr sz="1600" b="0" i="1">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29" name="Text Placeholder 21"/>
          <p:cNvSpPr>
            <a:spLocks noGrp="1"/>
          </p:cNvSpPr>
          <p:nvPr>
            <p:ph type="body" sz="quarter" idx="31" hasCustomPrompt="1"/>
          </p:nvPr>
        </p:nvSpPr>
        <p:spPr>
          <a:xfrm>
            <a:off x="8163506" y="4715116"/>
            <a:ext cx="2887308" cy="336550"/>
          </a:xfrm>
        </p:spPr>
        <p:txBody>
          <a:bodyPr>
            <a:normAutofit/>
          </a:bodyPr>
          <a:lstStyle>
            <a:lvl1pPr marL="0" indent="0" algn="ctr">
              <a:buFont typeface="Arial" panose="020B0604020202020204" pitchFamily="34" charset="0"/>
              <a:buNone/>
              <a:defRPr sz="1600" b="0" i="1">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31" name="Text Placeholder 21"/>
          <p:cNvSpPr>
            <a:spLocks noGrp="1"/>
          </p:cNvSpPr>
          <p:nvPr>
            <p:ph type="body" sz="quarter" idx="33" hasCustomPrompt="1"/>
          </p:nvPr>
        </p:nvSpPr>
        <p:spPr>
          <a:xfrm>
            <a:off x="4612653" y="5047754"/>
            <a:ext cx="2887308" cy="1015312"/>
          </a:xfrm>
        </p:spPr>
        <p:txBody>
          <a:bodyPr>
            <a:normAutofit/>
          </a:bodyPr>
          <a:lstStyle>
            <a:lvl1pPr marL="0" indent="0" algn="l">
              <a:buFont typeface="Arial" panose="020B0604020202020204" pitchFamily="34" charset="0"/>
              <a:buNone/>
              <a:defRPr sz="1600" b="0" i="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2" name="Text Placeholder 21"/>
          <p:cNvSpPr>
            <a:spLocks noGrp="1"/>
          </p:cNvSpPr>
          <p:nvPr>
            <p:ph type="body" sz="quarter" idx="32" hasCustomPrompt="1"/>
          </p:nvPr>
        </p:nvSpPr>
        <p:spPr>
          <a:xfrm>
            <a:off x="1065518" y="5055070"/>
            <a:ext cx="2887308" cy="1007997"/>
          </a:xfrm>
        </p:spPr>
        <p:txBody>
          <a:bodyPr>
            <a:normAutofit/>
          </a:bodyPr>
          <a:lstStyle>
            <a:lvl1pPr marL="0" indent="0" algn="l">
              <a:buFont typeface="Arial" panose="020B0604020202020204" pitchFamily="34" charset="0"/>
              <a:buNone/>
              <a:defRPr sz="1600" b="0" i="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3" name="Text Placeholder 21"/>
          <p:cNvSpPr>
            <a:spLocks noGrp="1"/>
          </p:cNvSpPr>
          <p:nvPr>
            <p:ph type="body" sz="quarter" idx="34" hasCustomPrompt="1"/>
          </p:nvPr>
        </p:nvSpPr>
        <p:spPr>
          <a:xfrm>
            <a:off x="8163417" y="5055934"/>
            <a:ext cx="2887308" cy="1007133"/>
          </a:xfrm>
        </p:spPr>
        <p:txBody>
          <a:bodyPr>
            <a:normAutofit/>
          </a:bodyPr>
          <a:lstStyle>
            <a:lvl1pPr marL="0" indent="0" algn="l">
              <a:buFont typeface="Arial" panose="020B0604020202020204" pitchFamily="34" charset="0"/>
              <a:buNone/>
              <a:defRPr sz="1600" b="0" i="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21" name="TextBox 20"/>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7392936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 Placeholder 2"/>
          <p:cNvSpPr>
            <a:spLocks noGrp="1"/>
          </p:cNvSpPr>
          <p:nvPr>
            <p:ph type="body" sz="quarter" idx="21" hasCustomPrompt="1"/>
          </p:nvPr>
        </p:nvSpPr>
        <p:spPr>
          <a:xfrm>
            <a:off x="-9751" y="673973"/>
            <a:ext cx="12191997" cy="482030"/>
          </a:xfrm>
        </p:spPr>
        <p:txBody>
          <a:bodyPr>
            <a:noAutofit/>
          </a:bodyPr>
          <a:lstStyle>
            <a:lvl1pPr marL="0" indent="0" algn="ctr">
              <a:buNone/>
              <a:defRPr sz="3200">
                <a:solidFill>
                  <a:schemeClr val="tx1">
                    <a:lumMod val="75000"/>
                    <a:lumOff val="25000"/>
                  </a:schemeClr>
                </a:solidFill>
                <a:latin typeface="Segoe UI Semibold" panose="020B0702040204020203" pitchFamily="34" charset="0"/>
                <a:cs typeface="Segoe UI Semibold" panose="020B0702040204020203" pitchFamily="34" charset="0"/>
              </a:defRPr>
            </a:lvl1pPr>
          </a:lstStyle>
          <a:p>
            <a:pPr lvl="0"/>
            <a:r>
              <a:rPr lang="en-US" dirty="0"/>
              <a:t>Team Slide 2</a:t>
            </a:r>
          </a:p>
        </p:txBody>
      </p:sp>
      <p:sp>
        <p:nvSpPr>
          <p:cNvPr id="24" name="Text Placeholder 21"/>
          <p:cNvSpPr>
            <a:spLocks noGrp="1"/>
          </p:cNvSpPr>
          <p:nvPr>
            <p:ph type="body" sz="quarter" idx="25" hasCustomPrompt="1"/>
          </p:nvPr>
        </p:nvSpPr>
        <p:spPr>
          <a:xfrm>
            <a:off x="475" y="4569092"/>
            <a:ext cx="3028501" cy="342999"/>
          </a:xfrm>
        </p:spPr>
        <p:txBody>
          <a:bodyPr>
            <a:noAutofit/>
          </a:bodyPr>
          <a:lstStyle>
            <a:lvl1pPr marL="0" indent="0" algn="ctr">
              <a:buFont typeface="Arial" panose="020B0604020202020204" pitchFamily="34" charset="0"/>
              <a:buNone/>
              <a:defRPr sz="1800" b="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 Here</a:t>
            </a:r>
          </a:p>
        </p:txBody>
      </p:sp>
      <p:sp>
        <p:nvSpPr>
          <p:cNvPr id="28" name="Text Placeholder 21"/>
          <p:cNvSpPr>
            <a:spLocks noGrp="1"/>
          </p:cNvSpPr>
          <p:nvPr>
            <p:ph type="body" sz="quarter" idx="30" hasCustomPrompt="1"/>
          </p:nvPr>
        </p:nvSpPr>
        <p:spPr>
          <a:xfrm>
            <a:off x="475" y="4919407"/>
            <a:ext cx="3028501" cy="364948"/>
          </a:xfrm>
        </p:spPr>
        <p:txBody>
          <a:bodyPr>
            <a:normAutofit/>
          </a:bodyPr>
          <a:lstStyle>
            <a:lvl1pPr marL="0" indent="0" algn="ctr">
              <a:buFont typeface="Arial" panose="020B0604020202020204" pitchFamily="34" charset="0"/>
              <a:buNone/>
              <a:defRPr sz="1600" b="0" i="1">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31" name="Text Placeholder 21"/>
          <p:cNvSpPr>
            <a:spLocks noGrp="1"/>
          </p:cNvSpPr>
          <p:nvPr>
            <p:ph type="body" sz="quarter" idx="32" hasCustomPrompt="1"/>
          </p:nvPr>
        </p:nvSpPr>
        <p:spPr>
          <a:xfrm>
            <a:off x="474" y="5291672"/>
            <a:ext cx="3028503" cy="994230"/>
          </a:xfrm>
        </p:spPr>
        <p:txBody>
          <a:bodyPr>
            <a:normAutofit/>
          </a:bodyPr>
          <a:lstStyle>
            <a:lvl1pPr marL="0" indent="0" algn="l">
              <a:buFont typeface="Arial" panose="020B0604020202020204" pitchFamily="34" charset="0"/>
              <a:buNone/>
              <a:defRPr sz="1600" b="0" i="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4" name="Picture Placeholder 15"/>
          <p:cNvSpPr>
            <a:spLocks noGrp="1"/>
          </p:cNvSpPr>
          <p:nvPr>
            <p:ph type="pic" sz="quarter" idx="23"/>
          </p:nvPr>
        </p:nvSpPr>
        <p:spPr>
          <a:xfrm>
            <a:off x="3034370" y="1838842"/>
            <a:ext cx="3002037" cy="2325903"/>
          </a:xfrm>
        </p:spPr>
        <p:txBody>
          <a:bodyPr/>
          <a:lstStyle>
            <a:lvl1pPr marL="0" indent="0">
              <a:buNone/>
              <a:defRPr/>
            </a:lvl1pPr>
          </a:lstStyle>
          <a:p>
            <a:r>
              <a:rPr lang="en-US"/>
              <a:t>Click icon to add picture</a:t>
            </a:r>
            <a:endParaRPr lang="en-US" dirty="0"/>
          </a:p>
        </p:txBody>
      </p:sp>
      <p:sp>
        <p:nvSpPr>
          <p:cNvPr id="35" name="Picture Placeholder 15"/>
          <p:cNvSpPr>
            <a:spLocks noGrp="1"/>
          </p:cNvSpPr>
          <p:nvPr>
            <p:ph type="pic" sz="quarter" idx="24"/>
          </p:nvPr>
        </p:nvSpPr>
        <p:spPr>
          <a:xfrm>
            <a:off x="2744" y="1838842"/>
            <a:ext cx="3026233" cy="2325903"/>
          </a:xfrm>
        </p:spPr>
        <p:txBody>
          <a:bodyPr/>
          <a:lstStyle>
            <a:lvl1pPr marL="0" indent="0">
              <a:buNone/>
              <a:defRPr/>
            </a:lvl1pPr>
          </a:lstStyle>
          <a:p>
            <a:r>
              <a:rPr lang="en-US"/>
              <a:t>Click icon to add picture</a:t>
            </a:r>
            <a:endParaRPr lang="en-US" dirty="0"/>
          </a:p>
        </p:txBody>
      </p:sp>
      <p:sp>
        <p:nvSpPr>
          <p:cNvPr id="36" name="Picture Placeholder 15"/>
          <p:cNvSpPr>
            <a:spLocks noGrp="1"/>
          </p:cNvSpPr>
          <p:nvPr>
            <p:ph type="pic" sz="quarter" idx="22"/>
          </p:nvPr>
        </p:nvSpPr>
        <p:spPr>
          <a:xfrm>
            <a:off x="6038673" y="1838842"/>
            <a:ext cx="3048641" cy="2325903"/>
          </a:xfrm>
        </p:spPr>
        <p:txBody>
          <a:bodyPr/>
          <a:lstStyle>
            <a:lvl1pPr marL="0" indent="0">
              <a:buNone/>
              <a:defRPr/>
            </a:lvl1pPr>
          </a:lstStyle>
          <a:p>
            <a:r>
              <a:rPr lang="en-US"/>
              <a:t>Click icon to add picture</a:t>
            </a:r>
            <a:endParaRPr lang="en-US" dirty="0"/>
          </a:p>
        </p:txBody>
      </p:sp>
      <p:sp>
        <p:nvSpPr>
          <p:cNvPr id="37" name="Picture Placeholder 15"/>
          <p:cNvSpPr>
            <a:spLocks noGrp="1"/>
          </p:cNvSpPr>
          <p:nvPr>
            <p:ph type="pic" sz="quarter" idx="35"/>
          </p:nvPr>
        </p:nvSpPr>
        <p:spPr>
          <a:xfrm>
            <a:off x="9097067" y="1838842"/>
            <a:ext cx="3094932" cy="2325903"/>
          </a:xfrm>
        </p:spPr>
        <p:txBody>
          <a:bodyPr/>
          <a:lstStyle>
            <a:lvl1pPr marL="0" indent="0">
              <a:buNone/>
              <a:defRPr/>
            </a:lvl1pPr>
          </a:lstStyle>
          <a:p>
            <a:r>
              <a:rPr lang="en-US"/>
              <a:t>Click icon to add picture</a:t>
            </a:r>
            <a:endParaRPr lang="en-US" dirty="0"/>
          </a:p>
        </p:txBody>
      </p:sp>
      <p:sp>
        <p:nvSpPr>
          <p:cNvPr id="38" name="Text Placeholder 21"/>
          <p:cNvSpPr>
            <a:spLocks noGrp="1"/>
          </p:cNvSpPr>
          <p:nvPr>
            <p:ph type="body" sz="quarter" idx="36" hasCustomPrompt="1"/>
          </p:nvPr>
        </p:nvSpPr>
        <p:spPr>
          <a:xfrm>
            <a:off x="3038730" y="4569092"/>
            <a:ext cx="3007431" cy="343002"/>
          </a:xfrm>
        </p:spPr>
        <p:txBody>
          <a:bodyPr>
            <a:noAutofit/>
          </a:bodyPr>
          <a:lstStyle>
            <a:lvl1pPr marL="0" indent="0" algn="ctr">
              <a:buFont typeface="Arial" panose="020B0604020202020204" pitchFamily="34" charset="0"/>
              <a:buNone/>
              <a:defRPr sz="1800" b="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 Here</a:t>
            </a:r>
          </a:p>
        </p:txBody>
      </p:sp>
      <p:sp>
        <p:nvSpPr>
          <p:cNvPr id="39" name="Text Placeholder 21"/>
          <p:cNvSpPr>
            <a:spLocks noGrp="1"/>
          </p:cNvSpPr>
          <p:nvPr>
            <p:ph type="body" sz="quarter" idx="37" hasCustomPrompt="1"/>
          </p:nvPr>
        </p:nvSpPr>
        <p:spPr>
          <a:xfrm>
            <a:off x="3038730" y="4919406"/>
            <a:ext cx="3007431" cy="372266"/>
          </a:xfrm>
        </p:spPr>
        <p:txBody>
          <a:bodyPr>
            <a:normAutofit/>
          </a:bodyPr>
          <a:lstStyle>
            <a:lvl1pPr marL="0" indent="0" algn="ctr">
              <a:buFont typeface="Arial" panose="020B0604020202020204" pitchFamily="34" charset="0"/>
              <a:buNone/>
              <a:defRPr sz="1600" b="0" i="1">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0" name="Text Placeholder 21"/>
          <p:cNvSpPr>
            <a:spLocks noGrp="1"/>
          </p:cNvSpPr>
          <p:nvPr>
            <p:ph type="body" sz="quarter" idx="38" hasCustomPrompt="1"/>
          </p:nvPr>
        </p:nvSpPr>
        <p:spPr>
          <a:xfrm>
            <a:off x="3038731" y="5298984"/>
            <a:ext cx="3007429" cy="986918"/>
          </a:xfrm>
        </p:spPr>
        <p:txBody>
          <a:bodyPr>
            <a:normAutofit/>
          </a:bodyPr>
          <a:lstStyle>
            <a:lvl1pPr marL="0" indent="0" algn="l">
              <a:buFont typeface="Arial" panose="020B0604020202020204" pitchFamily="34" charset="0"/>
              <a:buNone/>
              <a:defRPr sz="1600" b="0" i="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41" name="Text Placeholder 21"/>
          <p:cNvSpPr>
            <a:spLocks noGrp="1"/>
          </p:cNvSpPr>
          <p:nvPr>
            <p:ph type="body" sz="quarter" idx="39" hasCustomPrompt="1"/>
          </p:nvPr>
        </p:nvSpPr>
        <p:spPr>
          <a:xfrm>
            <a:off x="6055913" y="4569092"/>
            <a:ext cx="3076667" cy="343003"/>
          </a:xfrm>
        </p:spPr>
        <p:txBody>
          <a:bodyPr>
            <a:normAutofit/>
          </a:bodyPr>
          <a:lstStyle>
            <a:lvl1pPr marL="0" indent="0" algn="ctr">
              <a:buFont typeface="Arial" panose="020B0604020202020204" pitchFamily="34" charset="0"/>
              <a:buNone/>
              <a:defRPr sz="1800" b="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 Here</a:t>
            </a:r>
          </a:p>
        </p:txBody>
      </p:sp>
      <p:sp>
        <p:nvSpPr>
          <p:cNvPr id="42" name="Text Placeholder 21"/>
          <p:cNvSpPr>
            <a:spLocks noGrp="1"/>
          </p:cNvSpPr>
          <p:nvPr>
            <p:ph type="body" sz="quarter" idx="40" hasCustomPrompt="1"/>
          </p:nvPr>
        </p:nvSpPr>
        <p:spPr>
          <a:xfrm>
            <a:off x="6055915" y="4919408"/>
            <a:ext cx="3076667" cy="372258"/>
          </a:xfrm>
        </p:spPr>
        <p:txBody>
          <a:bodyPr>
            <a:normAutofit/>
          </a:bodyPr>
          <a:lstStyle>
            <a:lvl1pPr marL="0" indent="0" algn="ctr">
              <a:buFont typeface="Arial" panose="020B0604020202020204" pitchFamily="34" charset="0"/>
              <a:buNone/>
              <a:defRPr sz="1600" b="0" i="1">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3" name="Text Placeholder 21"/>
          <p:cNvSpPr>
            <a:spLocks noGrp="1"/>
          </p:cNvSpPr>
          <p:nvPr>
            <p:ph type="body" sz="quarter" idx="41" hasCustomPrompt="1"/>
          </p:nvPr>
        </p:nvSpPr>
        <p:spPr>
          <a:xfrm>
            <a:off x="6055913" y="5296217"/>
            <a:ext cx="3076668" cy="994235"/>
          </a:xfrm>
        </p:spPr>
        <p:txBody>
          <a:bodyPr>
            <a:normAutofit/>
          </a:bodyPr>
          <a:lstStyle>
            <a:lvl1pPr marL="0" indent="0" algn="l">
              <a:buFont typeface="Arial" panose="020B0604020202020204" pitchFamily="34" charset="0"/>
              <a:buNone/>
              <a:defRPr sz="1600" b="0" i="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44" name="Text Placeholder 21"/>
          <p:cNvSpPr>
            <a:spLocks noGrp="1"/>
          </p:cNvSpPr>
          <p:nvPr>
            <p:ph type="body" sz="quarter" idx="42" hasCustomPrompt="1"/>
          </p:nvPr>
        </p:nvSpPr>
        <p:spPr>
          <a:xfrm>
            <a:off x="9136063" y="4569091"/>
            <a:ext cx="3055936" cy="343003"/>
          </a:xfrm>
        </p:spPr>
        <p:txBody>
          <a:bodyPr>
            <a:normAutofit/>
          </a:bodyPr>
          <a:lstStyle>
            <a:lvl1pPr marL="0" indent="0" algn="ctr">
              <a:buFont typeface="Arial" panose="020B0604020202020204" pitchFamily="34" charset="0"/>
              <a:buNone/>
              <a:defRPr sz="1800" b="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 Here</a:t>
            </a:r>
          </a:p>
        </p:txBody>
      </p:sp>
      <p:sp>
        <p:nvSpPr>
          <p:cNvPr id="45" name="Text Placeholder 21"/>
          <p:cNvSpPr>
            <a:spLocks noGrp="1"/>
          </p:cNvSpPr>
          <p:nvPr>
            <p:ph type="body" sz="quarter" idx="43" hasCustomPrompt="1"/>
          </p:nvPr>
        </p:nvSpPr>
        <p:spPr>
          <a:xfrm>
            <a:off x="9136064" y="4919408"/>
            <a:ext cx="3055937" cy="372258"/>
          </a:xfrm>
        </p:spPr>
        <p:txBody>
          <a:bodyPr>
            <a:normAutofit/>
          </a:bodyPr>
          <a:lstStyle>
            <a:lvl1pPr marL="0" indent="0" algn="ctr">
              <a:buFont typeface="Arial" panose="020B0604020202020204" pitchFamily="34" charset="0"/>
              <a:buNone/>
              <a:defRPr sz="1600" b="0" i="1">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6" name="Text Placeholder 21"/>
          <p:cNvSpPr>
            <a:spLocks noGrp="1"/>
          </p:cNvSpPr>
          <p:nvPr>
            <p:ph type="body" sz="quarter" idx="44" hasCustomPrompt="1"/>
          </p:nvPr>
        </p:nvSpPr>
        <p:spPr>
          <a:xfrm>
            <a:off x="9136064" y="5298980"/>
            <a:ext cx="3055937" cy="986923"/>
          </a:xfrm>
        </p:spPr>
        <p:txBody>
          <a:bodyPr>
            <a:normAutofit/>
          </a:bodyPr>
          <a:lstStyle>
            <a:lvl1pPr marL="0" indent="0" algn="l">
              <a:buFont typeface="Arial" panose="020B0604020202020204" pitchFamily="34" charset="0"/>
              <a:buNone/>
              <a:defRPr sz="1600" b="0" i="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21" name="TextBox 20"/>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1862230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partment of Health">
    <p:spTree>
      <p:nvGrpSpPr>
        <p:cNvPr id="1" name=""/>
        <p:cNvGrpSpPr/>
        <p:nvPr/>
      </p:nvGrpSpPr>
      <p:grpSpPr>
        <a:xfrm>
          <a:off x="0" y="0"/>
          <a:ext cx="0" cy="0"/>
          <a:chOff x="0" y="0"/>
          <a:chExt cx="0" cy="0"/>
        </a:xfrm>
      </p:grpSpPr>
      <p:sp>
        <p:nvSpPr>
          <p:cNvPr id="22" name="TextBox 21"/>
          <p:cNvSpPr txBox="1"/>
          <p:nvPr userDrawn="1"/>
        </p:nvSpPr>
        <p:spPr>
          <a:xfrm>
            <a:off x="-9236" y="623454"/>
            <a:ext cx="12192000" cy="584775"/>
          </a:xfrm>
          <a:prstGeom prst="rect">
            <a:avLst/>
          </a:prstGeom>
          <a:noFill/>
        </p:spPr>
        <p:txBody>
          <a:bodyPr wrap="square" rtlCol="0">
            <a:spAutoFit/>
          </a:bodyPr>
          <a:lstStyle/>
          <a:p>
            <a:pPr lvl="0" algn="ctr"/>
            <a:r>
              <a:rPr lang="en-US" sz="3200" kern="1200" baseline="0" dirty="0">
                <a:solidFill>
                  <a:schemeClr val="tx1">
                    <a:lumMod val="75000"/>
                    <a:lumOff val="25000"/>
                  </a:schemeClr>
                </a:solidFill>
                <a:latin typeface="Segoe UI Semibold" panose="020B0702040204020203" pitchFamily="34" charset="0"/>
                <a:ea typeface="+mn-ea"/>
                <a:cs typeface="Segoe UI Semibold" panose="020B0702040204020203" pitchFamily="34" charset="0"/>
              </a:rPr>
              <a:t>Department of Health</a:t>
            </a:r>
          </a:p>
        </p:txBody>
      </p:sp>
      <p:pic>
        <p:nvPicPr>
          <p:cNvPr id="23" name="Picture 10"/>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16628" y="1845774"/>
            <a:ext cx="3075373" cy="232589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5"/>
          <p:cNvPicPr>
            <a:picLocks noChangeAspect="1" noChangeArrowheads="1"/>
          </p:cNvPicPr>
          <p:nvPr userDrawn="1"/>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57003" y="1845776"/>
            <a:ext cx="2998107" cy="23258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6"/>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055110" y="1845774"/>
            <a:ext cx="3070684" cy="232589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rotWithShape="1">
          <a:blip r:embed="rId7" cstate="print">
            <a:extLst>
              <a:ext uri="{28A0092B-C50C-407E-A947-70E740481C1C}">
                <a14:useLocalDpi xmlns:a14="http://schemas.microsoft.com/office/drawing/2010/main" val="0"/>
              </a:ext>
            </a:extLst>
          </a:blip>
          <a:srcRect l="22957" r="25000" b="23750"/>
          <a:stretch/>
        </p:blipFill>
        <p:spPr>
          <a:xfrm>
            <a:off x="0" y="1845773"/>
            <a:ext cx="3057003" cy="2325899"/>
          </a:xfrm>
          <a:prstGeom prst="rect">
            <a:avLst/>
          </a:prstGeom>
          <a:effectLst>
            <a:outerShdw blurRad="50800" dist="38100" dir="2700000" algn="tl" rotWithShape="0">
              <a:prstClr val="black">
                <a:alpha val="40000"/>
              </a:prstClr>
            </a:outerShdw>
          </a:effectLst>
        </p:spPr>
      </p:pic>
      <p:sp>
        <p:nvSpPr>
          <p:cNvPr id="29" name="TextBox 28"/>
          <p:cNvSpPr txBox="1"/>
          <p:nvPr userDrawn="1"/>
        </p:nvSpPr>
        <p:spPr>
          <a:xfrm>
            <a:off x="-9235" y="4393627"/>
            <a:ext cx="3066237" cy="2015936"/>
          </a:xfrm>
          <a:prstGeom prst="rect">
            <a:avLst/>
          </a:prstGeom>
          <a:noFill/>
          <a:ln>
            <a:noFill/>
          </a:ln>
        </p:spPr>
        <p:txBody>
          <a:bodyPr wrap="square" rtlCol="0">
            <a:spAutoFit/>
          </a:bodyPr>
          <a:lstStyle/>
          <a:p>
            <a:pPr marL="173038" lvl="0" indent="0" algn="ctr" defTabSz="914400" rtl="0" eaLnBrk="1" latinLnBrk="0" hangingPunct="1">
              <a:lnSpc>
                <a:spcPct val="90000"/>
              </a:lnSpc>
              <a:spcBef>
                <a:spcPts val="1000"/>
              </a:spcBef>
              <a:buClr>
                <a:srgbClr val="57B6AF"/>
              </a:buClr>
              <a:buFont typeface="Arial" panose="020B0604020202020204" pitchFamily="34" charset="0"/>
              <a:buNone/>
            </a:pPr>
            <a:r>
              <a:rPr lang="en-US" sz="1400" b="0" kern="1200" dirty="0">
                <a:solidFill>
                  <a:schemeClr val="tx1"/>
                </a:solidFill>
                <a:latin typeface="Segoe UI Semibold" panose="020B0702040204020203" pitchFamily="34" charset="0"/>
                <a:ea typeface="+mn-ea"/>
                <a:cs typeface="Segoe UI Semibold" panose="020B0702040204020203" pitchFamily="34" charset="0"/>
              </a:rPr>
              <a:t>Disease Control</a:t>
            </a:r>
          </a:p>
          <a:p>
            <a:pPr marL="173038" lvl="0" indent="0" algn="ctr" defTabSz="914400" rtl="0" eaLnBrk="1" latinLnBrk="0" hangingPunct="1">
              <a:lnSpc>
                <a:spcPct val="90000"/>
              </a:lnSpc>
              <a:spcBef>
                <a:spcPts val="0"/>
              </a:spcBef>
              <a:buClr>
                <a:srgbClr val="57B6AF"/>
              </a:buClr>
              <a:buFont typeface="Arial" panose="020B0604020202020204" pitchFamily="34" charset="0"/>
              <a:buNone/>
            </a:pPr>
            <a:r>
              <a:rPr lang="en-US" sz="1400" b="0" kern="1200" dirty="0">
                <a:solidFill>
                  <a:schemeClr val="tx1"/>
                </a:solidFill>
                <a:latin typeface="Segoe UI Semibold" panose="020B0702040204020203" pitchFamily="34" charset="0"/>
                <a:ea typeface="+mn-ea"/>
                <a:cs typeface="Segoe UI Semibold" panose="020B0702040204020203" pitchFamily="34" charset="0"/>
              </a:rPr>
              <a:t>&amp; Health Statistics</a:t>
            </a:r>
          </a:p>
          <a:p>
            <a:pPr marL="0" lvl="0" indent="0" algn="ctr" defTabSz="914400" rtl="0" eaLnBrk="1" latinLnBrk="0" hangingPunct="1">
              <a:lnSpc>
                <a:spcPct val="90000"/>
              </a:lnSpc>
              <a:spcBef>
                <a:spcPts val="1200"/>
              </a:spcBef>
              <a:buClr>
                <a:srgbClr val="57B6AF"/>
              </a:buClr>
              <a:buFont typeface="Arial" panose="020B0604020202020204" pitchFamily="34" charset="0"/>
              <a:buNone/>
            </a:pPr>
            <a:r>
              <a:rPr lang="en-US" sz="1600" b="0" i="1" kern="1200" dirty="0">
                <a:solidFill>
                  <a:srgbClr val="293C51"/>
                </a:solidFill>
                <a:latin typeface="Segoe UI Semibold" panose="020B0702040204020203" pitchFamily="34" charset="0"/>
                <a:ea typeface="+mn-ea"/>
                <a:cs typeface="Segoe UI Semibold" panose="020B0702040204020203" pitchFamily="34" charset="0"/>
              </a:rPr>
              <a:t>Initiatives</a:t>
            </a:r>
          </a:p>
          <a:p>
            <a:pPr marL="0" lvl="0" indent="0" algn="ctr" defTabSz="914400" rtl="0" eaLnBrk="1" latinLnBrk="0" hangingPunct="1">
              <a:lnSpc>
                <a:spcPct val="90000"/>
              </a:lnSpc>
              <a:spcBef>
                <a:spcPts val="1200"/>
              </a:spcBef>
              <a:buClr>
                <a:srgbClr val="57B6AF"/>
              </a:buClr>
              <a:buFont typeface="Arial" panose="020B0604020202020204" pitchFamily="34" charset="0"/>
              <a:buNone/>
            </a:pPr>
            <a:r>
              <a:rPr lang="en-US" sz="1400" b="0" i="0" kern="1200" dirty="0">
                <a:solidFill>
                  <a:schemeClr val="tx1"/>
                </a:solidFill>
                <a:latin typeface="Segoe UI Semibold" panose="020B0702040204020203" pitchFamily="34" charset="0"/>
                <a:ea typeface="+mn-ea"/>
                <a:cs typeface="Segoe UI Semibold" panose="020B0702040204020203" pitchFamily="34" charset="0"/>
              </a:rPr>
              <a:t>EndAIDS</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400" b="0" i="0" kern="1200" dirty="0">
                <a:solidFill>
                  <a:schemeClr val="tx1"/>
                </a:solidFill>
                <a:latin typeface="Segoe UI Semibold" panose="020B0702040204020203" pitchFamily="34" charset="0"/>
                <a:ea typeface="+mn-ea"/>
                <a:cs typeface="Segoe UI Semibold" panose="020B0702040204020203" pitchFamily="34" charset="0"/>
              </a:rPr>
              <a:t>Vital Statistics</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400" b="0" i="0" kern="1200" dirty="0">
                <a:solidFill>
                  <a:schemeClr val="tx1"/>
                </a:solidFill>
                <a:latin typeface="Segoe UI Semibold" panose="020B0702040204020203" pitchFamily="34" charset="0"/>
                <a:ea typeface="+mn-ea"/>
                <a:cs typeface="Segoe UI Semibold" panose="020B0702040204020203" pitchFamily="34" charset="0"/>
              </a:rPr>
              <a:t>Disease Control</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400" b="0" i="0" kern="1200" dirty="0">
                <a:solidFill>
                  <a:schemeClr val="tx1"/>
                </a:solidFill>
                <a:latin typeface="Segoe UI Semibold" panose="020B0702040204020203" pitchFamily="34" charset="0"/>
                <a:ea typeface="+mn-ea"/>
                <a:cs typeface="Segoe UI Semibold" panose="020B0702040204020203" pitchFamily="34" charset="0"/>
              </a:rPr>
              <a:t>(E. coli, mumps, etc.)</a:t>
            </a:r>
          </a:p>
        </p:txBody>
      </p:sp>
      <p:sp>
        <p:nvSpPr>
          <p:cNvPr id="30" name="TextBox 29"/>
          <p:cNvSpPr txBox="1"/>
          <p:nvPr userDrawn="1"/>
        </p:nvSpPr>
        <p:spPr>
          <a:xfrm>
            <a:off x="6055110" y="4393628"/>
            <a:ext cx="3070684" cy="2126736"/>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400" b="0" kern="1200" dirty="0">
                <a:solidFill>
                  <a:schemeClr val="tx1"/>
                </a:solidFill>
                <a:latin typeface="Segoe UI Semibold" panose="020B0702040204020203" pitchFamily="34" charset="0"/>
                <a:ea typeface="+mn-ea"/>
                <a:cs typeface="Segoe UI Semibold" panose="020B0702040204020203" pitchFamily="34" charset="0"/>
              </a:rPr>
              <a:t>Prevention and</a:t>
            </a:r>
          </a:p>
          <a:p>
            <a:pPr marL="173038" lvl="0" indent="0" algn="ctr" defTabSz="914400" rtl="0" eaLnBrk="1" latinLnBrk="0" hangingPunct="1">
              <a:lnSpc>
                <a:spcPct val="90000"/>
              </a:lnSpc>
              <a:buClr>
                <a:srgbClr val="57B6AF"/>
              </a:buClr>
              <a:buFont typeface="Arial" panose="020B0604020202020204" pitchFamily="34" charset="0"/>
              <a:buNone/>
            </a:pPr>
            <a:r>
              <a:rPr lang="en-US" sz="1400" b="0" kern="1200" dirty="0">
                <a:solidFill>
                  <a:schemeClr val="tx1"/>
                </a:solidFill>
                <a:latin typeface="Segoe UI Semibold" panose="020B0702040204020203" pitchFamily="34" charset="0"/>
                <a:ea typeface="+mn-ea"/>
                <a:cs typeface="Segoe UI Semibold" panose="020B0702040204020203" pitchFamily="34" charset="0"/>
              </a:rPr>
              <a:t>Community Health</a:t>
            </a:r>
          </a:p>
          <a:p>
            <a:pPr algn="ctr">
              <a:spcBef>
                <a:spcPts val="1200"/>
              </a:spcBef>
            </a:pPr>
            <a:r>
              <a:rPr lang="en-US" sz="1600" b="0" i="1" kern="1200" dirty="0">
                <a:solidFill>
                  <a:srgbClr val="293C51"/>
                </a:solidFill>
                <a:latin typeface="Segoe UI Semibold" panose="020B0702040204020203" pitchFamily="34" charset="0"/>
                <a:ea typeface="+mn-ea"/>
                <a:cs typeface="Segoe UI Semibold" panose="020B0702040204020203" pitchFamily="34" charset="0"/>
              </a:rPr>
              <a:t>Initiatives</a:t>
            </a:r>
            <a:endParaRPr lang="en-US" sz="1600" dirty="0">
              <a:solidFill>
                <a:srgbClr val="293C51"/>
              </a:solidFill>
              <a:latin typeface="Segoe UI Semibold" panose="020B0702040204020203" pitchFamily="34" charset="0"/>
              <a:cs typeface="Segoe UI Semibold" panose="020B0702040204020203" pitchFamily="34" charset="0"/>
            </a:endParaRPr>
          </a:p>
          <a:p>
            <a:pPr marL="0" algn="ctr" defTabSz="914400" rtl="0" eaLnBrk="1" latinLnBrk="0" hangingPunct="1">
              <a:spcBef>
                <a:spcPts val="1200"/>
              </a:spcBef>
            </a:pPr>
            <a:r>
              <a:rPr lang="en-US" sz="1400" b="0" i="0" kern="1200" dirty="0">
                <a:solidFill>
                  <a:schemeClr val="tx1"/>
                </a:solidFill>
                <a:latin typeface="Segoe UI Semibold" panose="020B0702040204020203" pitchFamily="34" charset="0"/>
                <a:ea typeface="+mn-ea"/>
                <a:cs typeface="Segoe UI Semibold" panose="020B0702040204020203" pitchFamily="34" charset="0"/>
              </a:rPr>
              <a:t>Tobacco 21</a:t>
            </a:r>
          </a:p>
          <a:p>
            <a:pPr marL="0" algn="ctr" defTabSz="914400" rtl="0" eaLnBrk="1" latinLnBrk="0" hangingPunct="1">
              <a:spcBef>
                <a:spcPts val="600"/>
              </a:spcBef>
            </a:pPr>
            <a:r>
              <a:rPr lang="en-US" sz="1400" b="0" i="0" kern="1200" dirty="0">
                <a:solidFill>
                  <a:schemeClr val="tx1"/>
                </a:solidFill>
                <a:latin typeface="Segoe UI Semibold" panose="020B0702040204020203" pitchFamily="34" charset="0"/>
                <a:ea typeface="+mn-ea"/>
                <a:cs typeface="Segoe UI Semibold" panose="020B0702040204020203" pitchFamily="34" charset="0"/>
              </a:rPr>
              <a:t>Marijuana Prevention</a:t>
            </a:r>
          </a:p>
          <a:p>
            <a:pPr marL="0" algn="ctr" defTabSz="914400" rtl="0" eaLnBrk="1" latinLnBrk="0" hangingPunct="1">
              <a:spcBef>
                <a:spcPts val="600"/>
              </a:spcBef>
            </a:pPr>
            <a:r>
              <a:rPr lang="en-US" sz="1400" b="0" i="0" kern="1200" dirty="0">
                <a:solidFill>
                  <a:schemeClr val="tx1"/>
                </a:solidFill>
                <a:latin typeface="Segoe UI Semibold" panose="020B0702040204020203" pitchFamily="34" charset="0"/>
                <a:ea typeface="+mn-ea"/>
                <a:cs typeface="Segoe UI Semibold" panose="020B0702040204020203" pitchFamily="34" charset="0"/>
              </a:rPr>
              <a:t>Immunization Rates</a:t>
            </a:r>
          </a:p>
          <a:p>
            <a:pPr marL="0" algn="ctr" defTabSz="914400" rtl="0" eaLnBrk="1" latinLnBrk="0" hangingPunct="1">
              <a:spcBef>
                <a:spcPts val="600"/>
              </a:spcBef>
            </a:pPr>
            <a:r>
              <a:rPr lang="en-US" sz="1400" b="0" i="0" kern="1200" dirty="0">
                <a:solidFill>
                  <a:schemeClr val="tx1"/>
                </a:solidFill>
                <a:latin typeface="Segoe UI Semibold" panose="020B0702040204020203" pitchFamily="34" charset="0"/>
                <a:ea typeface="+mn-ea"/>
                <a:cs typeface="Segoe UI Semibold" panose="020B0702040204020203" pitchFamily="34" charset="0"/>
              </a:rPr>
              <a:t>Suicide Prevention Plan</a:t>
            </a:r>
          </a:p>
        </p:txBody>
      </p:sp>
      <p:sp>
        <p:nvSpPr>
          <p:cNvPr id="32" name="TextBox 31"/>
          <p:cNvSpPr txBox="1"/>
          <p:nvPr userDrawn="1"/>
        </p:nvSpPr>
        <p:spPr>
          <a:xfrm>
            <a:off x="3057003" y="4393629"/>
            <a:ext cx="2998107" cy="1834348"/>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400" b="0" kern="1200" dirty="0">
                <a:solidFill>
                  <a:schemeClr val="tx1"/>
                </a:solidFill>
                <a:latin typeface="Segoe UI Semibold" panose="020B0702040204020203" pitchFamily="34" charset="0"/>
                <a:ea typeface="+mn-ea"/>
                <a:cs typeface="Segoe UI Semibold" panose="020B0702040204020203" pitchFamily="34" charset="0"/>
              </a:rPr>
              <a:t>Environmental</a:t>
            </a:r>
          </a:p>
          <a:p>
            <a:pPr marL="173038" lvl="0" indent="0" algn="ctr" defTabSz="914400" rtl="0" eaLnBrk="1" latinLnBrk="0" hangingPunct="1">
              <a:lnSpc>
                <a:spcPct val="90000"/>
              </a:lnSpc>
              <a:buClr>
                <a:srgbClr val="57B6AF"/>
              </a:buClr>
              <a:buFont typeface="Arial" panose="020B0604020202020204" pitchFamily="34" charset="0"/>
              <a:buNone/>
            </a:pPr>
            <a:r>
              <a:rPr lang="en-US" sz="1400" b="0" kern="1200" dirty="0">
                <a:solidFill>
                  <a:schemeClr val="tx1"/>
                </a:solidFill>
                <a:latin typeface="Segoe UI Semibold" panose="020B0702040204020203" pitchFamily="34" charset="0"/>
                <a:ea typeface="+mn-ea"/>
                <a:cs typeface="Segoe UI Semibold" panose="020B0702040204020203" pitchFamily="34" charset="0"/>
              </a:rPr>
              <a:t>Public Health</a:t>
            </a:r>
          </a:p>
          <a:p>
            <a:pPr algn="ctr">
              <a:spcBef>
                <a:spcPts val="1200"/>
              </a:spcBef>
            </a:pPr>
            <a:r>
              <a:rPr lang="en-US" sz="1600" b="0" i="1" kern="1200" dirty="0">
                <a:solidFill>
                  <a:srgbClr val="293C51"/>
                </a:solidFill>
                <a:latin typeface="Segoe UI Semibold" panose="020B0702040204020203" pitchFamily="34" charset="0"/>
                <a:ea typeface="+mn-ea"/>
                <a:cs typeface="Segoe UI Semibold" panose="020B0702040204020203" pitchFamily="34" charset="0"/>
              </a:rPr>
              <a:t>Initiatives</a:t>
            </a:r>
            <a:endParaRPr lang="en-US" sz="1600" dirty="0">
              <a:solidFill>
                <a:srgbClr val="293C51"/>
              </a:solidFill>
              <a:latin typeface="Segoe UI Semibold" panose="020B0702040204020203" pitchFamily="34" charset="0"/>
              <a:cs typeface="Segoe UI Semibold" panose="020B0702040204020203" pitchFamily="34" charset="0"/>
            </a:endParaRPr>
          </a:p>
          <a:p>
            <a:pPr algn="ctr">
              <a:spcBef>
                <a:spcPts val="1200"/>
              </a:spcBef>
            </a:pPr>
            <a:r>
              <a:rPr lang="en-US" sz="1400" b="0" i="0" kern="1200" dirty="0">
                <a:solidFill>
                  <a:schemeClr val="tx1"/>
                </a:solidFill>
                <a:latin typeface="Segoe UI Semibold" panose="020B0702040204020203" pitchFamily="34" charset="0"/>
                <a:ea typeface="+mn-ea"/>
                <a:cs typeface="Segoe UI Semibold" panose="020B0702040204020203" pitchFamily="34" charset="0"/>
              </a:rPr>
              <a:t>Shellfish Beds</a:t>
            </a:r>
          </a:p>
          <a:p>
            <a:pPr algn="ctr">
              <a:spcBef>
                <a:spcPts val="600"/>
              </a:spcBef>
            </a:pPr>
            <a:r>
              <a:rPr lang="en-US" sz="1400" b="0" i="0" kern="1200" dirty="0">
                <a:solidFill>
                  <a:schemeClr val="tx1"/>
                </a:solidFill>
                <a:latin typeface="Segoe UI Semibold" panose="020B0702040204020203" pitchFamily="34" charset="0"/>
                <a:ea typeface="+mn-ea"/>
                <a:cs typeface="Segoe UI Semibold" panose="020B0702040204020203" pitchFamily="34" charset="0"/>
              </a:rPr>
              <a:t> Clean Air</a:t>
            </a:r>
          </a:p>
          <a:p>
            <a:pPr algn="ctr">
              <a:spcBef>
                <a:spcPts val="600"/>
              </a:spcBef>
            </a:pPr>
            <a:r>
              <a:rPr lang="en-US" sz="1400" b="0" i="0" kern="1200" dirty="0">
                <a:solidFill>
                  <a:schemeClr val="tx1"/>
                </a:solidFill>
                <a:latin typeface="Segoe UI Semibold" panose="020B0702040204020203" pitchFamily="34" charset="0"/>
                <a:ea typeface="+mn-ea"/>
                <a:cs typeface="Segoe UI Semibold" panose="020B0702040204020203" pitchFamily="34" charset="0"/>
              </a:rPr>
              <a:t> Pesticide Exposures</a:t>
            </a:r>
          </a:p>
        </p:txBody>
      </p:sp>
      <p:sp>
        <p:nvSpPr>
          <p:cNvPr id="33" name="TextBox 32"/>
          <p:cNvSpPr txBox="1"/>
          <p:nvPr userDrawn="1"/>
        </p:nvSpPr>
        <p:spPr>
          <a:xfrm>
            <a:off x="9125794" y="4394913"/>
            <a:ext cx="3066207" cy="1834348"/>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400" b="0" kern="1200" dirty="0">
                <a:solidFill>
                  <a:schemeClr val="tx1"/>
                </a:solidFill>
                <a:latin typeface="Segoe UI Semibold" panose="020B0702040204020203" pitchFamily="34" charset="0"/>
                <a:ea typeface="+mn-ea"/>
                <a:cs typeface="Segoe UI Semibold" panose="020B0702040204020203" pitchFamily="34" charset="0"/>
              </a:rPr>
              <a:t>Health Systems</a:t>
            </a:r>
          </a:p>
          <a:p>
            <a:pPr marL="173038" lvl="0" indent="0" algn="ctr" defTabSz="914400" rtl="0" eaLnBrk="1" latinLnBrk="0" hangingPunct="1">
              <a:lnSpc>
                <a:spcPct val="90000"/>
              </a:lnSpc>
              <a:buClr>
                <a:srgbClr val="57B6AF"/>
              </a:buClr>
              <a:buFont typeface="Arial" panose="020B0604020202020204" pitchFamily="34" charset="0"/>
              <a:buNone/>
            </a:pPr>
            <a:r>
              <a:rPr lang="en-US" sz="1400" b="0" kern="1200" dirty="0">
                <a:solidFill>
                  <a:schemeClr val="tx1"/>
                </a:solidFill>
                <a:latin typeface="Segoe UI Semibold" panose="020B0702040204020203" pitchFamily="34" charset="0"/>
                <a:ea typeface="+mn-ea"/>
                <a:cs typeface="Segoe UI Semibold" panose="020B0702040204020203" pitchFamily="34" charset="0"/>
              </a:rPr>
              <a:t>Quality Assurance</a:t>
            </a:r>
          </a:p>
          <a:p>
            <a:pPr algn="ctr">
              <a:spcBef>
                <a:spcPts val="1200"/>
              </a:spcBef>
            </a:pPr>
            <a:r>
              <a:rPr lang="en-US" sz="1600" b="0" i="1" kern="1200" dirty="0">
                <a:solidFill>
                  <a:srgbClr val="293C51"/>
                </a:solidFill>
                <a:latin typeface="Segoe UI Semibold" panose="020B0702040204020203" pitchFamily="34" charset="0"/>
                <a:ea typeface="+mn-ea"/>
                <a:cs typeface="Segoe UI Semibold" panose="020B0702040204020203" pitchFamily="34" charset="0"/>
              </a:rPr>
              <a:t>Initiatives</a:t>
            </a:r>
            <a:endParaRPr lang="en-US" sz="1600" dirty="0">
              <a:solidFill>
                <a:srgbClr val="293C51"/>
              </a:solidFill>
              <a:latin typeface="Segoe UI Semibold" panose="020B0702040204020203" pitchFamily="34" charset="0"/>
              <a:cs typeface="Segoe UI Semibold" panose="020B0702040204020203" pitchFamily="34" charset="0"/>
            </a:endParaRPr>
          </a:p>
          <a:p>
            <a:pPr marL="0" algn="ctr" defTabSz="914400" rtl="0" eaLnBrk="1" latinLnBrk="0" hangingPunct="1">
              <a:spcBef>
                <a:spcPts val="1200"/>
              </a:spcBef>
            </a:pPr>
            <a:r>
              <a:rPr lang="en-US" sz="1400" b="0" i="0" kern="1200" dirty="0">
                <a:solidFill>
                  <a:schemeClr val="tx1"/>
                </a:solidFill>
                <a:latin typeface="Segoe UI Semibold" panose="020B0702040204020203" pitchFamily="34" charset="0"/>
                <a:ea typeface="+mn-ea"/>
                <a:cs typeface="Segoe UI Semibold" panose="020B0702040204020203" pitchFamily="34" charset="0"/>
              </a:rPr>
              <a:t>Opioids</a:t>
            </a:r>
          </a:p>
          <a:p>
            <a:pPr marL="0" algn="ctr" defTabSz="914400" rtl="0" eaLnBrk="1" latinLnBrk="0" hangingPunct="1">
              <a:spcBef>
                <a:spcPts val="600"/>
              </a:spcBef>
            </a:pPr>
            <a:r>
              <a:rPr lang="en-US" sz="1400" b="0" i="0" kern="1200" dirty="0">
                <a:solidFill>
                  <a:schemeClr val="tx1"/>
                </a:solidFill>
                <a:latin typeface="Segoe UI Semibold" panose="020B0702040204020203" pitchFamily="34" charset="0"/>
                <a:ea typeface="+mn-ea"/>
                <a:cs typeface="Segoe UI Semibold" panose="020B0702040204020203" pitchFamily="34" charset="0"/>
              </a:rPr>
              <a:t> Certificate of Need</a:t>
            </a:r>
          </a:p>
          <a:p>
            <a:pPr marL="0" algn="ctr" defTabSz="914400" rtl="0" eaLnBrk="1" latinLnBrk="0" hangingPunct="1">
              <a:spcBef>
                <a:spcPts val="600"/>
              </a:spcBef>
            </a:pPr>
            <a:r>
              <a:rPr lang="en-US" sz="1400" b="0" i="0" kern="1200" dirty="0">
                <a:solidFill>
                  <a:schemeClr val="tx1"/>
                </a:solidFill>
                <a:latin typeface="Segoe UI Semibold" panose="020B0702040204020203" pitchFamily="34" charset="0"/>
                <a:ea typeface="+mn-ea"/>
                <a:cs typeface="Segoe UI Semibold" panose="020B0702040204020203" pitchFamily="34" charset="0"/>
              </a:rPr>
              <a:t> Health Professions</a:t>
            </a:r>
          </a:p>
        </p:txBody>
      </p:sp>
      <p:cxnSp>
        <p:nvCxnSpPr>
          <p:cNvPr id="47" name="Straight Connector 46"/>
          <p:cNvCxnSpPr/>
          <p:nvPr userDrawn="1"/>
        </p:nvCxnSpPr>
        <p:spPr>
          <a:xfrm flipV="1">
            <a:off x="5763752" y="12463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1550948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9596" y="1687649"/>
            <a:ext cx="6177933" cy="3590095"/>
          </a:xfrm>
          <a:prstGeom prst="rect">
            <a:avLst/>
          </a:prstGeom>
          <a:effectLst>
            <a:outerShdw blurRad="50800" dist="38100" dir="2700000" algn="tl" rotWithShape="0">
              <a:prstClr val="black">
                <a:alpha val="40000"/>
              </a:prstClr>
            </a:outerShdw>
          </a:effectLst>
        </p:spPr>
      </p:pic>
      <p:sp>
        <p:nvSpPr>
          <p:cNvPr id="9" name="Text Placeholder 3"/>
          <p:cNvSpPr>
            <a:spLocks noGrp="1"/>
          </p:cNvSpPr>
          <p:nvPr>
            <p:ph type="body" sz="half" idx="2" hasCustomPrompt="1"/>
          </p:nvPr>
        </p:nvSpPr>
        <p:spPr>
          <a:xfrm>
            <a:off x="912370" y="1660821"/>
            <a:ext cx="4168237" cy="852471"/>
          </a:xfrm>
        </p:spPr>
        <p:txBody>
          <a:bodyPr>
            <a:noAutofit/>
          </a:bodyPr>
          <a:lstStyle>
            <a:lvl1pPr marL="0" indent="0">
              <a:buNone/>
              <a:defRPr sz="3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 Presence Screenshot</a:t>
            </a:r>
          </a:p>
        </p:txBody>
      </p:sp>
      <p:sp>
        <p:nvSpPr>
          <p:cNvPr id="10" name="Text Placeholder 2"/>
          <p:cNvSpPr>
            <a:spLocks noGrp="1"/>
          </p:cNvSpPr>
          <p:nvPr>
            <p:ph type="body" sz="quarter" idx="11" hasCustomPrompt="1"/>
          </p:nvPr>
        </p:nvSpPr>
        <p:spPr>
          <a:xfrm>
            <a:off x="912371" y="2618991"/>
            <a:ext cx="4168236" cy="1035403"/>
          </a:xfrm>
        </p:spPr>
        <p:txBody>
          <a:bodyPr>
            <a:normAutofit/>
          </a:bodyPr>
          <a:lstStyle>
            <a:lvl1pPr marL="0" indent="0">
              <a:buNone/>
              <a:defRPr sz="2400" i="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1" name="Text Placeholder 3"/>
          <p:cNvSpPr>
            <a:spLocks noGrp="1"/>
          </p:cNvSpPr>
          <p:nvPr>
            <p:ph type="body" sz="half" idx="10" hasCustomPrompt="1"/>
          </p:nvPr>
        </p:nvSpPr>
        <p:spPr>
          <a:xfrm>
            <a:off x="912370" y="3691263"/>
            <a:ext cx="4168237" cy="2412422"/>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3" name="Picture Placeholder 14"/>
          <p:cNvSpPr>
            <a:spLocks noGrp="1"/>
          </p:cNvSpPr>
          <p:nvPr>
            <p:ph type="pic" sz="quarter" idx="12"/>
          </p:nvPr>
        </p:nvSpPr>
        <p:spPr>
          <a:xfrm>
            <a:off x="5626101" y="1876425"/>
            <a:ext cx="5219700" cy="2324100"/>
          </a:xfrm>
        </p:spPr>
        <p:txBody>
          <a:bodyPr/>
          <a:lstStyle>
            <a:lvl1pPr marL="0" indent="0">
              <a:buNone/>
              <a:defRPr/>
            </a:lvl1pPr>
          </a:lstStyle>
          <a:p>
            <a:r>
              <a:rPr lang="en-US"/>
              <a:t>Click icon to add picture</a:t>
            </a:r>
            <a:endParaRPr lang="en-US" dirty="0"/>
          </a:p>
        </p:txBody>
      </p:sp>
      <p:sp>
        <p:nvSpPr>
          <p:cNvPr id="14" name="TextBox 13"/>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138109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eb Address">
    <p:spTree>
      <p:nvGrpSpPr>
        <p:cNvPr id="1" name=""/>
        <p:cNvGrpSpPr/>
        <p:nvPr/>
      </p:nvGrpSpPr>
      <p:grpSpPr>
        <a:xfrm>
          <a:off x="0" y="0"/>
          <a:ext cx="0" cy="0"/>
          <a:chOff x="0" y="0"/>
          <a:chExt cx="0" cy="0"/>
        </a:xfrm>
      </p:grpSpPr>
      <p:sp>
        <p:nvSpPr>
          <p:cNvPr id="14" name="Text Placeholder 2"/>
          <p:cNvSpPr>
            <a:spLocks noGrp="1"/>
          </p:cNvSpPr>
          <p:nvPr>
            <p:ph type="body" sz="quarter" idx="12" hasCustomPrompt="1"/>
          </p:nvPr>
        </p:nvSpPr>
        <p:spPr>
          <a:xfrm>
            <a:off x="5651501" y="2833688"/>
            <a:ext cx="5168900" cy="557212"/>
          </a:xfrm>
        </p:spPr>
        <p:txBody>
          <a:bodyPr>
            <a:noAutofit/>
          </a:bodyPr>
          <a:lstStyle>
            <a:lvl1pPr marL="0" indent="0" algn="ctr">
              <a:buNone/>
              <a:defRPr sz="2800">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www.doh.wa.gov</a:t>
            </a:r>
          </a:p>
        </p:txBody>
      </p:sp>
      <p:sp>
        <p:nvSpPr>
          <p:cNvPr id="9" name="Text Placeholder 3"/>
          <p:cNvSpPr>
            <a:spLocks noGrp="1"/>
          </p:cNvSpPr>
          <p:nvPr>
            <p:ph type="body" sz="half" idx="2" hasCustomPrompt="1"/>
          </p:nvPr>
        </p:nvSpPr>
        <p:spPr>
          <a:xfrm>
            <a:off x="912370" y="1643611"/>
            <a:ext cx="4168237" cy="852471"/>
          </a:xfrm>
        </p:spPr>
        <p:txBody>
          <a:bodyPr>
            <a:noAutofit/>
          </a:bodyPr>
          <a:lstStyle>
            <a:lvl1pPr marL="0" indent="0">
              <a:buNone/>
              <a:defRPr sz="3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Web Presence Address</a:t>
            </a:r>
          </a:p>
        </p:txBody>
      </p:sp>
      <p:sp>
        <p:nvSpPr>
          <p:cNvPr id="10" name="Text Placeholder 2"/>
          <p:cNvSpPr>
            <a:spLocks noGrp="1"/>
          </p:cNvSpPr>
          <p:nvPr>
            <p:ph type="body" sz="quarter" idx="11" hasCustomPrompt="1"/>
          </p:nvPr>
        </p:nvSpPr>
        <p:spPr>
          <a:xfrm>
            <a:off x="912371" y="2638651"/>
            <a:ext cx="4168236" cy="1035403"/>
          </a:xfrm>
        </p:spPr>
        <p:txBody>
          <a:bodyPr>
            <a:normAutofit/>
          </a:bodyPr>
          <a:lstStyle>
            <a:lvl1pPr marL="0" indent="0">
              <a:buNone/>
              <a:defRPr sz="2400" i="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1" name="Text Placeholder 3"/>
          <p:cNvSpPr>
            <a:spLocks noGrp="1"/>
          </p:cNvSpPr>
          <p:nvPr>
            <p:ph type="body" sz="half" idx="10" hasCustomPrompt="1"/>
          </p:nvPr>
        </p:nvSpPr>
        <p:spPr>
          <a:xfrm>
            <a:off x="912370" y="3691263"/>
            <a:ext cx="4168237" cy="2412422"/>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49596" y="1687649"/>
            <a:ext cx="6177933" cy="3590095"/>
          </a:xfrm>
          <a:prstGeom prst="rect">
            <a:avLst/>
          </a:prstGeom>
          <a:effectLst>
            <a:outerShdw blurRad="50800" dist="38100" dir="2700000" algn="tl" rotWithShape="0">
              <a:prstClr val="black">
                <a:alpha val="40000"/>
              </a:prstClr>
            </a:outerShdw>
          </a:effectLst>
        </p:spPr>
      </p:pic>
      <p:sp>
        <p:nvSpPr>
          <p:cNvPr id="8" name="TextBox 7"/>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5698415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Pad for Large Screen Sho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147" y="683166"/>
            <a:ext cx="10820111" cy="5457268"/>
          </a:xfrm>
          <a:prstGeom prst="rect">
            <a:avLst/>
          </a:prstGeom>
        </p:spPr>
      </p:pic>
      <p:sp>
        <p:nvSpPr>
          <p:cNvPr id="8" name="Picture Placeholder 14"/>
          <p:cNvSpPr>
            <a:spLocks noGrp="1"/>
          </p:cNvSpPr>
          <p:nvPr>
            <p:ph type="pic" sz="quarter" idx="12"/>
          </p:nvPr>
        </p:nvSpPr>
        <p:spPr>
          <a:xfrm>
            <a:off x="1945531" y="966282"/>
            <a:ext cx="8482519" cy="4876800"/>
          </a:xfrm>
        </p:spPr>
        <p:txBody>
          <a:bodyPr/>
          <a:lstStyle>
            <a:lvl1pPr marL="0" indent="0">
              <a:buNone/>
              <a:defRPr/>
            </a:lvl1pPr>
          </a:lstStyle>
          <a:p>
            <a:r>
              <a:rPr lang="en-US"/>
              <a:t>Click icon to add picture</a:t>
            </a:r>
            <a:endParaRPr lang="en-US" dirty="0"/>
          </a:p>
        </p:txBody>
      </p:sp>
      <p:sp>
        <p:nvSpPr>
          <p:cNvPr id="6" name="TextBox 5"/>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0370990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912369" y="1300708"/>
            <a:ext cx="4534161" cy="852471"/>
          </a:xfrm>
        </p:spPr>
        <p:txBody>
          <a:bodyPr>
            <a:noAutofit/>
          </a:bodyPr>
          <a:lstStyle>
            <a:lvl1pPr marL="0" indent="0">
              <a:buNone/>
              <a:defRPr sz="3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Mobile Presence Screenshot</a:t>
            </a:r>
          </a:p>
        </p:txBody>
      </p:sp>
      <p:sp>
        <p:nvSpPr>
          <p:cNvPr id="17" name="Text Placeholder 2"/>
          <p:cNvSpPr>
            <a:spLocks noGrp="1"/>
          </p:cNvSpPr>
          <p:nvPr>
            <p:ph type="body" sz="quarter" idx="14" hasCustomPrompt="1"/>
          </p:nvPr>
        </p:nvSpPr>
        <p:spPr>
          <a:xfrm>
            <a:off x="912371" y="2295751"/>
            <a:ext cx="4534159" cy="1035403"/>
          </a:xfrm>
        </p:spPr>
        <p:txBody>
          <a:bodyPr>
            <a:normAutofit/>
          </a:bodyPr>
          <a:lstStyle>
            <a:lvl1pPr marL="0" indent="0">
              <a:buNone/>
              <a:defRPr sz="2400" i="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8" name="Text Placeholder 3"/>
          <p:cNvSpPr>
            <a:spLocks noGrp="1"/>
          </p:cNvSpPr>
          <p:nvPr>
            <p:ph type="body" sz="half" idx="15" hasCustomPrompt="1"/>
          </p:nvPr>
        </p:nvSpPr>
        <p:spPr>
          <a:xfrm>
            <a:off x="912369" y="3348363"/>
            <a:ext cx="4534160" cy="2412422"/>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7960" y="848633"/>
            <a:ext cx="3335565" cy="5102225"/>
          </a:xfrm>
          <a:prstGeom prst="rect">
            <a:avLst/>
          </a:prstGeom>
          <a:effectLst>
            <a:outerShdw blurRad="50800" dist="38100" dir="2700000" algn="tl" rotWithShape="0">
              <a:prstClr val="black">
                <a:alpha val="40000"/>
              </a:prstClr>
            </a:outerShdw>
          </a:effectLst>
        </p:spPr>
      </p:pic>
      <p:sp>
        <p:nvSpPr>
          <p:cNvPr id="9" name="Picture Placeholder 9"/>
          <p:cNvSpPr>
            <a:spLocks noGrp="1"/>
          </p:cNvSpPr>
          <p:nvPr>
            <p:ph type="pic" sz="quarter" idx="13"/>
          </p:nvPr>
        </p:nvSpPr>
        <p:spPr>
          <a:xfrm>
            <a:off x="7286173" y="1763486"/>
            <a:ext cx="2835123" cy="3302000"/>
          </a:xfrm>
        </p:spPr>
        <p:txBody>
          <a:bodyPr/>
          <a:lstStyle>
            <a:lvl1pPr marL="0" indent="0">
              <a:buNone/>
              <a:defRPr/>
            </a:lvl1pPr>
          </a:lstStyle>
          <a:p>
            <a:r>
              <a:rPr lang="en-US"/>
              <a:t>Click icon to add picture</a:t>
            </a:r>
            <a:endParaRPr lang="en-US" dirty="0"/>
          </a:p>
        </p:txBody>
      </p:sp>
      <p:sp>
        <p:nvSpPr>
          <p:cNvPr id="11" name="TextBox 10"/>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5718970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obile Address">
    <p:spTree>
      <p:nvGrpSpPr>
        <p:cNvPr id="1" name=""/>
        <p:cNvGrpSpPr/>
        <p:nvPr/>
      </p:nvGrpSpPr>
      <p:grpSpPr>
        <a:xfrm>
          <a:off x="0" y="0"/>
          <a:ext cx="0" cy="0"/>
          <a:chOff x="0" y="0"/>
          <a:chExt cx="0" cy="0"/>
        </a:xfrm>
      </p:grpSpPr>
      <p:sp>
        <p:nvSpPr>
          <p:cNvPr id="16" name="Text Placeholder 3"/>
          <p:cNvSpPr>
            <a:spLocks noGrp="1"/>
          </p:cNvSpPr>
          <p:nvPr>
            <p:ph type="body" sz="half" idx="2" hasCustomPrompt="1"/>
          </p:nvPr>
        </p:nvSpPr>
        <p:spPr>
          <a:xfrm>
            <a:off x="912369" y="1300710"/>
            <a:ext cx="4534161" cy="852471"/>
          </a:xfrm>
        </p:spPr>
        <p:txBody>
          <a:bodyPr>
            <a:noAutofit/>
          </a:bodyPr>
          <a:lstStyle>
            <a:lvl1pPr marL="0" indent="0">
              <a:buNone/>
              <a:defRPr sz="3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Mobile Presence Address</a:t>
            </a:r>
          </a:p>
        </p:txBody>
      </p:sp>
      <p:sp>
        <p:nvSpPr>
          <p:cNvPr id="17" name="Text Placeholder 2"/>
          <p:cNvSpPr>
            <a:spLocks noGrp="1"/>
          </p:cNvSpPr>
          <p:nvPr>
            <p:ph type="body" sz="quarter" idx="14" hasCustomPrompt="1"/>
          </p:nvPr>
        </p:nvSpPr>
        <p:spPr>
          <a:xfrm>
            <a:off x="912371" y="2295751"/>
            <a:ext cx="4534159" cy="1035403"/>
          </a:xfrm>
        </p:spPr>
        <p:txBody>
          <a:bodyPr>
            <a:normAutofit/>
          </a:bodyPr>
          <a:lstStyle>
            <a:lvl1pPr marL="0" indent="0">
              <a:buNone/>
              <a:defRPr sz="2400" i="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8" name="Text Placeholder 3"/>
          <p:cNvSpPr>
            <a:spLocks noGrp="1"/>
          </p:cNvSpPr>
          <p:nvPr>
            <p:ph type="body" sz="half" idx="15" hasCustomPrompt="1"/>
          </p:nvPr>
        </p:nvSpPr>
        <p:spPr>
          <a:xfrm>
            <a:off x="912369" y="3348363"/>
            <a:ext cx="4534160" cy="2412422"/>
          </a:xfrm>
        </p:spPr>
        <p:txBody>
          <a:bodyPr>
            <a:normAutofit/>
          </a:bodyPr>
          <a:lstStyle>
            <a:lvl1pPr marL="0" inden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7960" y="848633"/>
            <a:ext cx="3335565" cy="5102225"/>
          </a:xfrm>
          <a:prstGeom prst="rect">
            <a:avLst/>
          </a:prstGeom>
          <a:effectLst>
            <a:outerShdw blurRad="50800" dist="38100" dir="2700000" algn="tl" rotWithShape="0">
              <a:prstClr val="black">
                <a:alpha val="40000"/>
              </a:prstClr>
            </a:outerShdw>
          </a:effectLst>
        </p:spPr>
      </p:pic>
      <p:sp>
        <p:nvSpPr>
          <p:cNvPr id="9" name="Text Placeholder 2"/>
          <p:cNvSpPr>
            <a:spLocks noGrp="1"/>
          </p:cNvSpPr>
          <p:nvPr>
            <p:ph type="body" sz="quarter" idx="16" hasCustomPrompt="1"/>
          </p:nvPr>
        </p:nvSpPr>
        <p:spPr>
          <a:xfrm>
            <a:off x="7247061" y="3264478"/>
            <a:ext cx="2908300" cy="409575"/>
          </a:xfrm>
        </p:spPr>
        <p:txBody>
          <a:bodyPr>
            <a:normAutofit/>
          </a:bodyPr>
          <a:lstStyle>
            <a:lvl1pPr marL="0" indent="0" algn="ctr">
              <a:lnSpc>
                <a:spcPct val="100000"/>
              </a:lnSpc>
              <a:spcBef>
                <a:spcPts val="0"/>
              </a:spcBef>
              <a:buNone/>
              <a:defRPr sz="1800">
                <a:solidFill>
                  <a:srgbClr val="404040"/>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www.doh.wa.gov</a:t>
            </a:r>
          </a:p>
        </p:txBody>
      </p:sp>
      <p:sp>
        <p:nvSpPr>
          <p:cNvPr id="11" name="TextBox 10"/>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6476784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0" name="Text Placeholder 8"/>
          <p:cNvSpPr>
            <a:spLocks noGrp="1"/>
          </p:cNvSpPr>
          <p:nvPr>
            <p:ph type="body" sz="quarter" idx="10" hasCustomPrompt="1"/>
          </p:nvPr>
        </p:nvSpPr>
        <p:spPr>
          <a:xfrm>
            <a:off x="-573" y="2860724"/>
            <a:ext cx="12192000" cy="478522"/>
          </a:xfrm>
        </p:spPr>
        <p:txBody>
          <a:bodyPr>
            <a:noAutofit/>
          </a:bodyPr>
          <a:lstStyle>
            <a:lvl1pPr marL="0" indent="0" algn="ctr">
              <a:buNone/>
              <a:defRPr sz="4000">
                <a:solidFill>
                  <a:schemeClr val="tx1"/>
                </a:solidFill>
                <a:latin typeface="Segoe UI Semibold" panose="020B0702040204020203" pitchFamily="34" charset="0"/>
                <a:cs typeface="Segoe UI Semibold" panose="020B0702040204020203" pitchFamily="34" charset="0"/>
              </a:defRPr>
            </a:lvl1pPr>
          </a:lstStyle>
          <a:p>
            <a:pPr lvl="0"/>
            <a:r>
              <a:rPr lang="en-US" dirty="0"/>
              <a:t>Questions?</a:t>
            </a:r>
          </a:p>
        </p:txBody>
      </p:sp>
      <p:cxnSp>
        <p:nvCxnSpPr>
          <p:cNvPr id="6" name="Straight Connector 5"/>
          <p:cNvCxnSpPr/>
          <p:nvPr userDrawn="1"/>
        </p:nvCxnSpPr>
        <p:spPr>
          <a:xfrm flipV="1">
            <a:off x="5763752" y="3549372"/>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896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4388E9-5E42-4C59-B5E2-4F532F3F1CBD}"/>
              </a:ext>
            </a:extLst>
          </p:cNvPr>
          <p:cNvSpPr>
            <a:spLocks noGrp="1"/>
          </p:cNvSpPr>
          <p:nvPr>
            <p:ph type="dt" sz="half" idx="10"/>
          </p:nvPr>
        </p:nvSpPr>
        <p:spPr/>
        <p:txBody>
          <a:bodyPr/>
          <a:lstStyle/>
          <a:p>
            <a:fld id="{682D053D-A185-41A1-B83F-ED86983E7643}" type="datetimeFigureOut">
              <a:rPr lang="en-US" smtClean="0"/>
              <a:t>7/19/2021</a:t>
            </a:fld>
            <a:endParaRPr lang="en-US"/>
          </a:p>
        </p:txBody>
      </p:sp>
      <p:sp>
        <p:nvSpPr>
          <p:cNvPr id="3" name="Footer Placeholder 2">
            <a:extLst>
              <a:ext uri="{FF2B5EF4-FFF2-40B4-BE49-F238E27FC236}">
                <a16:creationId xmlns:a16="http://schemas.microsoft.com/office/drawing/2014/main" id="{5BD8FABF-F0B5-4BA1-BE47-A22093F732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F12AAE-943F-4F9F-880F-F450D1B3AA2C}"/>
              </a:ext>
            </a:extLst>
          </p:cNvPr>
          <p:cNvSpPr>
            <a:spLocks noGrp="1"/>
          </p:cNvSpPr>
          <p:nvPr>
            <p:ph type="sldNum" sz="quarter" idx="12"/>
          </p:nvPr>
        </p:nvSpPr>
        <p:spPr/>
        <p:txBody>
          <a:bodyPr/>
          <a:lstStyle/>
          <a:p>
            <a:fld id="{5EDC457E-6584-4E0B-B718-06248D59AF94}" type="slidenum">
              <a:rPr lang="en-US" smtClean="0"/>
              <a:t>‹#›</a:t>
            </a:fld>
            <a:endParaRPr lang="en-US"/>
          </a:p>
        </p:txBody>
      </p:sp>
    </p:spTree>
    <p:extLst>
      <p:ext uri="{BB962C8B-B14F-4D97-AF65-F5344CB8AC3E}">
        <p14:creationId xmlns:p14="http://schemas.microsoft.com/office/powerpoint/2010/main" val="35950548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4455880" y="4599314"/>
            <a:ext cx="3297765" cy="314335"/>
          </a:xfrm>
        </p:spPr>
        <p:txBody>
          <a:bodyPr/>
          <a:lstStyle>
            <a:lvl1pPr marL="0" indent="0" algn="ctr">
              <a:buNone/>
              <a:defRPr sz="1800" i="1">
                <a:solidFill>
                  <a:schemeClr val="tx1"/>
                </a:solidFill>
              </a:defRPr>
            </a:lvl1pPr>
          </a:lstStyle>
          <a:p>
            <a:pPr lvl="0"/>
            <a:r>
              <a:rPr lang="en-US" dirty="0"/>
              <a:t>Title</a:t>
            </a:r>
          </a:p>
        </p:txBody>
      </p:sp>
      <p:sp>
        <p:nvSpPr>
          <p:cNvPr id="29" name="Text Placeholder 27"/>
          <p:cNvSpPr>
            <a:spLocks noGrp="1"/>
          </p:cNvSpPr>
          <p:nvPr>
            <p:ph type="body" sz="quarter" idx="20" hasCustomPrompt="1"/>
          </p:nvPr>
        </p:nvSpPr>
        <p:spPr>
          <a:xfrm>
            <a:off x="4455880" y="4927330"/>
            <a:ext cx="3297765" cy="374650"/>
          </a:xfrm>
        </p:spPr>
        <p:txBody>
          <a:bodyPr/>
          <a:lstStyle>
            <a:lvl1pPr marL="0" indent="0" algn="ctr">
              <a:buNone/>
              <a:defRPr sz="1800">
                <a:solidFill>
                  <a:schemeClr val="tx1"/>
                </a:solidFill>
              </a:defRPr>
            </a:lvl1pPr>
          </a:lstStyle>
          <a:p>
            <a:pPr lvl="0"/>
            <a:r>
              <a:rPr lang="en-US" dirty="0"/>
              <a:t>Program</a:t>
            </a:r>
          </a:p>
        </p:txBody>
      </p:sp>
      <p:sp>
        <p:nvSpPr>
          <p:cNvPr id="4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200">
                <a:solidFill>
                  <a:schemeClr val="tx1">
                    <a:lumMod val="75000"/>
                    <a:lumOff val="25000"/>
                  </a:schemeClr>
                </a:solidFill>
                <a:latin typeface="Segoe UI Semibold" panose="020B0702040204020203" pitchFamily="34" charset="0"/>
                <a:cs typeface="Segoe UI Semibold" panose="020B0702040204020203" pitchFamily="34" charset="0"/>
              </a:defRPr>
            </a:lvl1pPr>
          </a:lstStyle>
          <a:p>
            <a:pPr lvl="0"/>
            <a:r>
              <a:rPr lang="en-US" dirty="0"/>
              <a:t>Contact 1</a:t>
            </a:r>
          </a:p>
        </p:txBody>
      </p:sp>
      <p:sp>
        <p:nvSpPr>
          <p:cNvPr id="35" name="Text Placeholder 21"/>
          <p:cNvSpPr>
            <a:spLocks noGrp="1"/>
          </p:cNvSpPr>
          <p:nvPr>
            <p:ph type="body" sz="quarter" idx="16" hasCustomPrompt="1"/>
          </p:nvPr>
        </p:nvSpPr>
        <p:spPr>
          <a:xfrm>
            <a:off x="4455880" y="4173289"/>
            <a:ext cx="3297765" cy="412750"/>
          </a:xfrm>
        </p:spPr>
        <p:txBody>
          <a:bodyPr>
            <a:normAutofit/>
          </a:bodyPr>
          <a:lstStyle>
            <a:lvl1pPr marL="0" indent="0" algn="ctr">
              <a:buNone/>
              <a:defRPr sz="2200" b="0">
                <a:solidFill>
                  <a:schemeClr val="tx1"/>
                </a:solidFill>
              </a:defRPr>
            </a:lvl1pPr>
          </a:lstStyle>
          <a:p>
            <a:pPr lvl="0"/>
            <a:r>
              <a:rPr lang="en-US" dirty="0"/>
              <a:t>Name</a:t>
            </a:r>
          </a:p>
        </p:txBody>
      </p:sp>
      <p:sp>
        <p:nvSpPr>
          <p:cNvPr id="36" name="Picture Placeholder 19"/>
          <p:cNvSpPr>
            <a:spLocks noGrp="1"/>
          </p:cNvSpPr>
          <p:nvPr>
            <p:ph type="pic" sz="quarter" idx="14"/>
          </p:nvPr>
        </p:nvSpPr>
        <p:spPr>
          <a:xfrm>
            <a:off x="4455881" y="1554491"/>
            <a:ext cx="3297767" cy="2487612"/>
          </a:xfrm>
        </p:spPr>
        <p:txBody>
          <a:bodyPr/>
          <a:lstStyle>
            <a:lvl1pPr marL="0" indent="0">
              <a:buNone/>
              <a:defRPr lang="en-US" dirty="0"/>
            </a:lvl1pPr>
          </a:lstStyle>
          <a:p>
            <a:r>
              <a:rPr lang="en-US"/>
              <a:t>Click icon to add picture</a:t>
            </a:r>
            <a:endParaRPr lang="en-US" dirty="0"/>
          </a:p>
        </p:txBody>
      </p:sp>
      <p:sp>
        <p:nvSpPr>
          <p:cNvPr id="55" name="Text Placeholder 2"/>
          <p:cNvSpPr>
            <a:spLocks noGrp="1"/>
          </p:cNvSpPr>
          <p:nvPr>
            <p:ph type="body" sz="quarter" idx="22" hasCustomPrompt="1"/>
          </p:nvPr>
        </p:nvSpPr>
        <p:spPr>
          <a:xfrm>
            <a:off x="0" y="5443714"/>
            <a:ext cx="12192000" cy="269274"/>
          </a:xfrm>
        </p:spPr>
        <p:txBody>
          <a:bodyPr>
            <a:noAutofit/>
          </a:bodyPr>
          <a:lstStyle>
            <a:lvl1pPr marL="0" indent="0" algn="ctr">
              <a:buNone/>
              <a:defRPr sz="1800">
                <a:solidFill>
                  <a:srgbClr val="404040"/>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a:t>www.doh.wa.gov</a:t>
            </a:r>
          </a:p>
        </p:txBody>
      </p:sp>
      <p:sp>
        <p:nvSpPr>
          <p:cNvPr id="2" name="TextBox 1"/>
          <p:cNvSpPr txBox="1"/>
          <p:nvPr userDrawn="1"/>
        </p:nvSpPr>
        <p:spPr>
          <a:xfrm>
            <a:off x="4455880" y="6135990"/>
            <a:ext cx="3297765" cy="307777"/>
          </a:xfrm>
          <a:prstGeom prst="rect">
            <a:avLst/>
          </a:prstGeom>
          <a:noFill/>
        </p:spPr>
        <p:txBody>
          <a:bodyPr wrap="square" rtlCol="0">
            <a:spAutoFit/>
          </a:bodyPr>
          <a:lstStyle/>
          <a:p>
            <a:pPr algn="ctr"/>
            <a:r>
              <a:rPr lang="en-US" sz="1400" dirty="0">
                <a:solidFill>
                  <a:srgbClr val="404040"/>
                </a:solidFill>
                <a:latin typeface="Century Gothic" panose="020B0502020202020204" pitchFamily="34" charset="0"/>
              </a:rPr>
              <a:t>handle: WADeptHealth</a:t>
            </a:r>
          </a:p>
        </p:txBody>
      </p:sp>
      <p:grpSp>
        <p:nvGrpSpPr>
          <p:cNvPr id="3" name="Group 2"/>
          <p:cNvGrpSpPr/>
          <p:nvPr userDrawn="1"/>
        </p:nvGrpSpPr>
        <p:grpSpPr>
          <a:xfrm>
            <a:off x="5092080" y="5811951"/>
            <a:ext cx="1939341" cy="308053"/>
            <a:chOff x="3819060" y="5952056"/>
            <a:chExt cx="1454506" cy="308053"/>
          </a:xfrm>
          <a:effectLst>
            <a:outerShdw blurRad="50800" dist="38100" dir="2700000" algn="tl" rotWithShape="0">
              <a:prstClr val="black">
                <a:alpha val="40000"/>
              </a:prstClr>
            </a:outerShdw>
          </a:effectLst>
        </p:grpSpPr>
        <p:grpSp>
          <p:nvGrpSpPr>
            <p:cNvPr id="40" name="Group 39"/>
            <p:cNvGrpSpPr/>
            <p:nvPr userDrawn="1"/>
          </p:nvGrpSpPr>
          <p:grpSpPr>
            <a:xfrm>
              <a:off x="3819060" y="5952056"/>
              <a:ext cx="1454506" cy="308053"/>
              <a:chOff x="3819060" y="6187468"/>
              <a:chExt cx="1454506" cy="308053"/>
            </a:xfrm>
            <a:effectLst/>
          </p:grpSpPr>
          <p:sp>
            <p:nvSpPr>
              <p:cNvPr id="49" name="Rounded Rectangle 48"/>
              <p:cNvSpPr/>
              <p:nvPr userDrawn="1"/>
            </p:nvSpPr>
            <p:spPr>
              <a:xfrm>
                <a:off x="4964533" y="6187468"/>
                <a:ext cx="309033" cy="308053"/>
              </a:xfrm>
              <a:prstGeom prst="roundRect">
                <a:avLst/>
              </a:prstGeom>
              <a:solidFill>
                <a:srgbClr val="537AA4"/>
              </a:solidFill>
              <a:ln>
                <a:solidFill>
                  <a:srgbClr val="537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Rounded Rectangle 49"/>
              <p:cNvSpPr/>
              <p:nvPr userDrawn="1"/>
            </p:nvSpPr>
            <p:spPr>
              <a:xfrm>
                <a:off x="4582715" y="6187468"/>
                <a:ext cx="309033" cy="304877"/>
              </a:xfrm>
              <a:prstGeom prst="roundRect">
                <a:avLst/>
              </a:prstGeom>
              <a:solidFill>
                <a:srgbClr val="537AA4"/>
              </a:solidFill>
              <a:ln>
                <a:solidFill>
                  <a:srgbClr val="537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Rounded Rectangle 50"/>
              <p:cNvSpPr/>
              <p:nvPr userDrawn="1"/>
            </p:nvSpPr>
            <p:spPr>
              <a:xfrm>
                <a:off x="4202658" y="6187469"/>
                <a:ext cx="309033" cy="304877"/>
              </a:xfrm>
              <a:prstGeom prst="roundRect">
                <a:avLst/>
              </a:prstGeom>
              <a:solidFill>
                <a:srgbClr val="537AA4"/>
              </a:solidFill>
              <a:ln>
                <a:solidFill>
                  <a:srgbClr val="537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Rounded Rectangle 51"/>
              <p:cNvSpPr/>
              <p:nvPr userDrawn="1"/>
            </p:nvSpPr>
            <p:spPr>
              <a:xfrm>
                <a:off x="3819060" y="6187469"/>
                <a:ext cx="309033" cy="304877"/>
              </a:xfrm>
              <a:prstGeom prst="roundRect">
                <a:avLst/>
              </a:prstGeom>
              <a:solidFill>
                <a:srgbClr val="537AA4"/>
              </a:solidFill>
              <a:ln>
                <a:solidFill>
                  <a:srgbClr val="537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aseline="-25000" dirty="0"/>
              </a:p>
            </p:txBody>
          </p:sp>
        </p:grpSp>
        <p:pic>
          <p:nvPicPr>
            <p:cNvPr id="41" name="Picture 40"/>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20766" b="82388" l="19077" r="79798"/>
                      </a14:imgEffect>
                    </a14:imgLayer>
                  </a14:imgProps>
                </a:ext>
                <a:ext uri="{28A0092B-C50C-407E-A947-70E740481C1C}">
                  <a14:useLocalDpi xmlns:a14="http://schemas.microsoft.com/office/drawing/2010/main" val="0"/>
                </a:ext>
              </a:extLst>
            </a:blip>
            <a:srcRect l="11487" t="13063" r="12612" b="9910"/>
            <a:stretch/>
          </p:blipFill>
          <p:spPr>
            <a:xfrm>
              <a:off x="4992166" y="5982716"/>
              <a:ext cx="253765" cy="248603"/>
            </a:xfrm>
            <a:prstGeom prst="rect">
              <a:avLst/>
            </a:prstGeom>
            <a:effectLst/>
          </p:spPr>
        </p:pic>
        <p:pic>
          <p:nvPicPr>
            <p:cNvPr id="43" name="Picture 42"/>
            <p:cNvPicPr>
              <a:picLocks noChangeAspect="1"/>
            </p:cNvPicPr>
            <p:nvPr userDrawn="1"/>
          </p:nvPicPr>
          <p:blipFill rotWithShape="1">
            <a:blip r:embed="rId4" cstate="print">
              <a:extLst>
                <a:ext uri="{28A0092B-C50C-407E-A947-70E740481C1C}">
                  <a14:useLocalDpi xmlns:a14="http://schemas.microsoft.com/office/drawing/2010/main" val="0"/>
                </a:ext>
              </a:extLst>
            </a:blip>
            <a:srcRect l="16822" t="8660" r="8096" b="2479"/>
            <a:stretch/>
          </p:blipFill>
          <p:spPr>
            <a:xfrm>
              <a:off x="3879135" y="5988223"/>
              <a:ext cx="210265" cy="248603"/>
            </a:xfrm>
            <a:prstGeom prst="rect">
              <a:avLst/>
            </a:prstGeom>
            <a:effectLst/>
          </p:spPr>
        </p:pic>
        <p:pic>
          <p:nvPicPr>
            <p:cNvPr id="44" name="Picture 43"/>
            <p:cNvPicPr>
              <a:picLocks noChangeAspect="1"/>
            </p:cNvPicPr>
            <p:nvPr userDrawn="1"/>
          </p:nvPicPr>
          <p:blipFill rotWithShape="1">
            <a:blip r:embed="rId5" cstate="print">
              <a:extLst>
                <a:ext uri="{28A0092B-C50C-407E-A947-70E740481C1C}">
                  <a14:useLocalDpi xmlns:a14="http://schemas.microsoft.com/office/drawing/2010/main" val="0"/>
                </a:ext>
              </a:extLst>
            </a:blip>
            <a:srcRect l="20053" t="15404" r="15898" b="12643"/>
            <a:stretch/>
          </p:blipFill>
          <p:spPr>
            <a:xfrm>
              <a:off x="4265990" y="5999652"/>
              <a:ext cx="198568" cy="225741"/>
            </a:xfrm>
            <a:prstGeom prst="rect">
              <a:avLst/>
            </a:prstGeom>
            <a:effectLst/>
          </p:spPr>
        </p:pic>
        <p:pic>
          <p:nvPicPr>
            <p:cNvPr id="48" name="Picture 47"/>
            <p:cNvPicPr>
              <a:picLocks noChangeAspect="1"/>
            </p:cNvPicPr>
            <p:nvPr userDrawn="1"/>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581"/>
            <a:stretch/>
          </p:blipFill>
          <p:spPr>
            <a:xfrm>
              <a:off x="4595813" y="5988224"/>
              <a:ext cx="274637" cy="248602"/>
            </a:xfrm>
            <a:prstGeom prst="rect">
              <a:avLst/>
            </a:prstGeom>
            <a:noFill/>
            <a:ln>
              <a:noFill/>
            </a:ln>
            <a:effectLst/>
          </p:spPr>
        </p:pic>
      </p:grpSp>
      <p:sp>
        <p:nvSpPr>
          <p:cNvPr id="23" name="TextBox 22"/>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2542783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2385486" y="4283999"/>
            <a:ext cx="3312581" cy="412750"/>
          </a:xfrm>
        </p:spPr>
        <p:txBody>
          <a:bodyPr>
            <a:normAutofit/>
          </a:bodyPr>
          <a:lstStyle>
            <a:lvl1pPr marL="0" indent="0" algn="ctr">
              <a:buNone/>
              <a:defRPr sz="2200" b="0">
                <a:solidFill>
                  <a:schemeClr val="tx1"/>
                </a:solidFill>
              </a:defRPr>
            </a:lvl1pPr>
          </a:lstStyle>
          <a:p>
            <a:pPr lvl="0"/>
            <a:r>
              <a:rPr lang="en-US" dirty="0"/>
              <a:t>Name</a:t>
            </a:r>
          </a:p>
        </p:txBody>
      </p:sp>
      <p:sp>
        <p:nvSpPr>
          <p:cNvPr id="23" name="Text Placeholder 21"/>
          <p:cNvSpPr>
            <a:spLocks noGrp="1"/>
          </p:cNvSpPr>
          <p:nvPr>
            <p:ph type="body" sz="quarter" idx="16" hasCustomPrompt="1"/>
          </p:nvPr>
        </p:nvSpPr>
        <p:spPr>
          <a:xfrm>
            <a:off x="6510127" y="4278472"/>
            <a:ext cx="3316177" cy="412750"/>
          </a:xfrm>
        </p:spPr>
        <p:txBody>
          <a:bodyPr>
            <a:normAutofit/>
          </a:bodyPr>
          <a:lstStyle>
            <a:lvl1pPr marL="0" indent="0" algn="ctr">
              <a:buNone/>
              <a:defRPr lang="en-US" sz="2200" b="0" kern="1200" dirty="0">
                <a:solidFill>
                  <a:schemeClr val="tx1"/>
                </a:solidFill>
                <a:latin typeface="Century Gothic" panose="020B0502020202020204" pitchFamily="34" charset="0"/>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a:t>Name</a:t>
            </a:r>
          </a:p>
        </p:txBody>
      </p:sp>
      <p:sp>
        <p:nvSpPr>
          <p:cNvPr id="25" name="Text Placeholder 24"/>
          <p:cNvSpPr>
            <a:spLocks noGrp="1"/>
          </p:cNvSpPr>
          <p:nvPr>
            <p:ph type="body" sz="quarter" idx="17" hasCustomPrompt="1"/>
          </p:nvPr>
        </p:nvSpPr>
        <p:spPr>
          <a:xfrm>
            <a:off x="2385485" y="4705636"/>
            <a:ext cx="3312583" cy="314335"/>
          </a:xfrm>
        </p:spPr>
        <p:txBody>
          <a:bodyPr/>
          <a:lstStyle>
            <a:lvl1pPr marL="0" indent="0" algn="ctr">
              <a:buNone/>
              <a:defRPr sz="1800" i="1">
                <a:solidFill>
                  <a:schemeClr val="tx1"/>
                </a:solidFill>
              </a:defRPr>
            </a:lvl1pPr>
          </a:lstStyle>
          <a:p>
            <a:pPr lvl="0"/>
            <a:r>
              <a:rPr lang="en-US" dirty="0"/>
              <a:t>Title</a:t>
            </a:r>
          </a:p>
        </p:txBody>
      </p:sp>
      <p:sp>
        <p:nvSpPr>
          <p:cNvPr id="26" name="Text Placeholder 24"/>
          <p:cNvSpPr>
            <a:spLocks noGrp="1"/>
          </p:cNvSpPr>
          <p:nvPr>
            <p:ph type="body" sz="quarter" idx="18" hasCustomPrompt="1"/>
          </p:nvPr>
        </p:nvSpPr>
        <p:spPr>
          <a:xfrm>
            <a:off x="6506633" y="4700175"/>
            <a:ext cx="3316176" cy="314335"/>
          </a:xfrm>
        </p:spPr>
        <p:txBody>
          <a:bodyPr>
            <a:normAutofit/>
          </a:bodyPr>
          <a:lstStyle>
            <a:lvl1pPr marL="0" indent="0" algn="ctr">
              <a:buNone/>
              <a:defRPr lang="en-US" sz="1800" i="1" kern="1200" dirty="0">
                <a:solidFill>
                  <a:schemeClr val="tx1"/>
                </a:solidFill>
                <a:latin typeface="Century Gothic" panose="020B0502020202020204" pitchFamily="34" charset="0"/>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a:t>Title</a:t>
            </a:r>
          </a:p>
        </p:txBody>
      </p:sp>
      <p:sp>
        <p:nvSpPr>
          <p:cNvPr id="28" name="Text Placeholder 27"/>
          <p:cNvSpPr>
            <a:spLocks noGrp="1"/>
          </p:cNvSpPr>
          <p:nvPr>
            <p:ph type="body" sz="quarter" idx="19" hasCustomPrompt="1"/>
          </p:nvPr>
        </p:nvSpPr>
        <p:spPr>
          <a:xfrm>
            <a:off x="2385485" y="5028139"/>
            <a:ext cx="3312583" cy="374650"/>
          </a:xfrm>
        </p:spPr>
        <p:txBody>
          <a:bodyPr/>
          <a:lstStyle>
            <a:lvl1pPr marL="0" indent="0" algn="ctr">
              <a:buNone/>
              <a:defRPr sz="1800">
                <a:solidFill>
                  <a:schemeClr val="tx1">
                    <a:lumMod val="75000"/>
                    <a:lumOff val="25000"/>
                  </a:schemeClr>
                </a:solidFill>
              </a:defRPr>
            </a:lvl1pPr>
          </a:lstStyle>
          <a:p>
            <a:pPr lvl="0"/>
            <a:r>
              <a:rPr lang="en-US" dirty="0"/>
              <a:t>Program</a:t>
            </a:r>
          </a:p>
        </p:txBody>
      </p:sp>
      <p:sp>
        <p:nvSpPr>
          <p:cNvPr id="29" name="Text Placeholder 27"/>
          <p:cNvSpPr>
            <a:spLocks noGrp="1"/>
          </p:cNvSpPr>
          <p:nvPr>
            <p:ph type="body" sz="quarter" idx="20" hasCustomPrompt="1"/>
          </p:nvPr>
        </p:nvSpPr>
        <p:spPr>
          <a:xfrm>
            <a:off x="6510227" y="5023461"/>
            <a:ext cx="3312583" cy="374650"/>
          </a:xfrm>
        </p:spPr>
        <p:txBody>
          <a:bodyPr/>
          <a:lstStyle>
            <a:lvl1pPr marL="0" indent="0" algn="ctr">
              <a:buNone/>
              <a:defRPr sz="1800">
                <a:solidFill>
                  <a:schemeClr val="tx1">
                    <a:lumMod val="75000"/>
                    <a:lumOff val="25000"/>
                  </a:schemeClr>
                </a:solidFill>
              </a:defRPr>
            </a:lvl1pPr>
          </a:lstStyle>
          <a:p>
            <a:pPr lvl="0"/>
            <a:r>
              <a:rPr lang="en-US" dirty="0"/>
              <a:t>Program</a:t>
            </a:r>
          </a:p>
        </p:txBody>
      </p:sp>
      <p:cxnSp>
        <p:nvCxnSpPr>
          <p:cNvPr id="15" name="Straight Connector 14"/>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5763752" y="1246748"/>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200">
                <a:solidFill>
                  <a:schemeClr val="tx1">
                    <a:lumMod val="75000"/>
                    <a:lumOff val="25000"/>
                  </a:schemeClr>
                </a:solidFill>
                <a:latin typeface="Segoe UI Semibold" panose="020B0702040204020203" pitchFamily="34" charset="0"/>
                <a:cs typeface="Segoe UI Semibold" panose="020B0702040204020203" pitchFamily="34" charset="0"/>
              </a:defRPr>
            </a:lvl1pPr>
          </a:lstStyle>
          <a:p>
            <a:pPr lvl="0"/>
            <a:r>
              <a:rPr lang="en-US" dirty="0"/>
              <a:t>Contact 2</a:t>
            </a:r>
          </a:p>
        </p:txBody>
      </p:sp>
      <p:sp>
        <p:nvSpPr>
          <p:cNvPr id="45" name="Picture Placeholder 17"/>
          <p:cNvSpPr>
            <a:spLocks noGrp="1"/>
          </p:cNvSpPr>
          <p:nvPr>
            <p:ph type="pic" sz="quarter" idx="13"/>
          </p:nvPr>
        </p:nvSpPr>
        <p:spPr>
          <a:xfrm>
            <a:off x="2385485" y="1564831"/>
            <a:ext cx="3312583" cy="2487612"/>
          </a:xfrm>
        </p:spPr>
        <p:txBody>
          <a:bodyPr/>
          <a:lstStyle>
            <a:lvl1pPr marL="0" indent="0">
              <a:buNone/>
              <a:defRPr/>
            </a:lvl1pPr>
          </a:lstStyle>
          <a:p>
            <a:r>
              <a:rPr lang="en-US"/>
              <a:t>Click icon to add picture</a:t>
            </a:r>
            <a:endParaRPr lang="en-US" dirty="0"/>
          </a:p>
        </p:txBody>
      </p:sp>
      <p:sp>
        <p:nvSpPr>
          <p:cNvPr id="46" name="Picture Placeholder 19"/>
          <p:cNvSpPr>
            <a:spLocks noGrp="1"/>
          </p:cNvSpPr>
          <p:nvPr>
            <p:ph type="pic" sz="quarter" idx="14"/>
          </p:nvPr>
        </p:nvSpPr>
        <p:spPr>
          <a:xfrm>
            <a:off x="6506634" y="1559083"/>
            <a:ext cx="3297767" cy="2487617"/>
          </a:xfrm>
        </p:spPr>
        <p:txBody>
          <a:bodyPr/>
          <a:lstStyle>
            <a:lvl1pPr marL="0" indent="0">
              <a:buNone/>
              <a:defRPr/>
            </a:lvl1pPr>
          </a:lstStyle>
          <a:p>
            <a:r>
              <a:rPr lang="en-US"/>
              <a:t>Click icon to add picture</a:t>
            </a:r>
            <a:endParaRPr lang="en-US" dirty="0"/>
          </a:p>
        </p:txBody>
      </p:sp>
      <p:sp>
        <p:nvSpPr>
          <p:cNvPr id="47" name="Text Placeholder 2"/>
          <p:cNvSpPr>
            <a:spLocks noGrp="1"/>
          </p:cNvSpPr>
          <p:nvPr>
            <p:ph type="body" sz="quarter" idx="22" hasCustomPrompt="1"/>
          </p:nvPr>
        </p:nvSpPr>
        <p:spPr>
          <a:xfrm>
            <a:off x="0" y="5532207"/>
            <a:ext cx="12192000" cy="269274"/>
          </a:xfrm>
        </p:spPr>
        <p:txBody>
          <a:bodyPr>
            <a:noAutofit/>
          </a:bodyPr>
          <a:lstStyle>
            <a:lvl1pPr marL="0" indent="0" algn="ctr">
              <a:buNone/>
              <a:defRPr sz="1800">
                <a:solidFill>
                  <a:schemeClr val="tx1"/>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a:t>www.doh.wa.gov</a:t>
            </a:r>
          </a:p>
        </p:txBody>
      </p:sp>
      <p:sp>
        <p:nvSpPr>
          <p:cNvPr id="51" name="TextBox 50"/>
          <p:cNvSpPr txBox="1"/>
          <p:nvPr userDrawn="1"/>
        </p:nvSpPr>
        <p:spPr>
          <a:xfrm>
            <a:off x="4455880" y="6239230"/>
            <a:ext cx="3297765" cy="307777"/>
          </a:xfrm>
          <a:prstGeom prst="rect">
            <a:avLst/>
          </a:prstGeom>
          <a:noFill/>
        </p:spPr>
        <p:txBody>
          <a:bodyPr wrap="square" rtlCol="0">
            <a:spAutoFit/>
          </a:bodyPr>
          <a:lstStyle/>
          <a:p>
            <a:pPr algn="ctr"/>
            <a:r>
              <a:rPr lang="en-US" sz="1400" dirty="0">
                <a:solidFill>
                  <a:schemeClr val="tx1"/>
                </a:solidFill>
                <a:latin typeface="Century Gothic" panose="020B0502020202020204" pitchFamily="34" charset="0"/>
              </a:rPr>
              <a:t>handle: WADeptHealth</a:t>
            </a:r>
          </a:p>
        </p:txBody>
      </p:sp>
      <p:grpSp>
        <p:nvGrpSpPr>
          <p:cNvPr id="2" name="Group 1"/>
          <p:cNvGrpSpPr/>
          <p:nvPr userDrawn="1"/>
        </p:nvGrpSpPr>
        <p:grpSpPr>
          <a:xfrm>
            <a:off x="5092080" y="5900439"/>
            <a:ext cx="1939341" cy="308053"/>
            <a:chOff x="3819060" y="5900438"/>
            <a:chExt cx="1454506" cy="308053"/>
          </a:xfrm>
          <a:effectLst>
            <a:outerShdw blurRad="50800" dist="38100" dir="2700000" algn="tl" rotWithShape="0">
              <a:prstClr val="black">
                <a:alpha val="40000"/>
              </a:prstClr>
            </a:outerShdw>
          </a:effectLst>
        </p:grpSpPr>
        <p:grpSp>
          <p:nvGrpSpPr>
            <p:cNvPr id="30" name="Group 29"/>
            <p:cNvGrpSpPr/>
            <p:nvPr userDrawn="1"/>
          </p:nvGrpSpPr>
          <p:grpSpPr>
            <a:xfrm>
              <a:off x="3819060" y="5900438"/>
              <a:ext cx="1454506" cy="308053"/>
              <a:chOff x="3819060" y="6187468"/>
              <a:chExt cx="1454506" cy="308053"/>
            </a:xfrm>
            <a:effectLst/>
          </p:grpSpPr>
          <p:sp>
            <p:nvSpPr>
              <p:cNvPr id="35" name="Rounded Rectangle 34"/>
              <p:cNvSpPr/>
              <p:nvPr userDrawn="1"/>
            </p:nvSpPr>
            <p:spPr>
              <a:xfrm>
                <a:off x="4964533" y="6187468"/>
                <a:ext cx="309033" cy="308053"/>
              </a:xfrm>
              <a:prstGeom prst="roundRect">
                <a:avLst/>
              </a:prstGeom>
              <a:solidFill>
                <a:srgbClr val="537AA4"/>
              </a:solidFill>
              <a:ln>
                <a:solidFill>
                  <a:srgbClr val="537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ounded Rectangle 35"/>
              <p:cNvSpPr/>
              <p:nvPr userDrawn="1"/>
            </p:nvSpPr>
            <p:spPr>
              <a:xfrm>
                <a:off x="4582715" y="6187468"/>
                <a:ext cx="309033" cy="304877"/>
              </a:xfrm>
              <a:prstGeom prst="roundRect">
                <a:avLst/>
              </a:prstGeom>
              <a:solidFill>
                <a:srgbClr val="537AA4"/>
              </a:solidFill>
              <a:ln>
                <a:solidFill>
                  <a:srgbClr val="537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ounded Rectangle 36"/>
              <p:cNvSpPr/>
              <p:nvPr userDrawn="1"/>
            </p:nvSpPr>
            <p:spPr>
              <a:xfrm>
                <a:off x="4202658" y="6187469"/>
                <a:ext cx="309033" cy="304877"/>
              </a:xfrm>
              <a:prstGeom prst="roundRect">
                <a:avLst/>
              </a:prstGeom>
              <a:solidFill>
                <a:srgbClr val="537AA4"/>
              </a:solidFill>
              <a:ln>
                <a:solidFill>
                  <a:srgbClr val="537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Rounded Rectangle 51"/>
              <p:cNvSpPr/>
              <p:nvPr userDrawn="1"/>
            </p:nvSpPr>
            <p:spPr>
              <a:xfrm>
                <a:off x="3819060" y="6187469"/>
                <a:ext cx="309033" cy="304877"/>
              </a:xfrm>
              <a:prstGeom prst="roundRect">
                <a:avLst/>
              </a:prstGeom>
              <a:solidFill>
                <a:srgbClr val="537AA4"/>
              </a:solidFill>
              <a:ln>
                <a:solidFill>
                  <a:srgbClr val="537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31" name="Picture 30"/>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20766" b="82388" l="19077" r="79798"/>
                      </a14:imgEffect>
                    </a14:imgLayer>
                  </a14:imgProps>
                </a:ext>
                <a:ext uri="{28A0092B-C50C-407E-A947-70E740481C1C}">
                  <a14:useLocalDpi xmlns:a14="http://schemas.microsoft.com/office/drawing/2010/main" val="0"/>
                </a:ext>
              </a:extLst>
            </a:blip>
            <a:srcRect l="11487" t="13063" r="12612" b="9910"/>
            <a:stretch/>
          </p:blipFill>
          <p:spPr>
            <a:xfrm>
              <a:off x="4992166" y="5931098"/>
              <a:ext cx="253765" cy="248603"/>
            </a:xfrm>
            <a:prstGeom prst="rect">
              <a:avLst/>
            </a:prstGeom>
            <a:effectLst/>
          </p:spPr>
        </p:pic>
        <p:pic>
          <p:nvPicPr>
            <p:cNvPr id="32" name="Picture 31"/>
            <p:cNvPicPr>
              <a:picLocks noChangeAspect="1"/>
            </p:cNvPicPr>
            <p:nvPr userDrawn="1"/>
          </p:nvPicPr>
          <p:blipFill rotWithShape="1">
            <a:blip r:embed="rId4" cstate="print">
              <a:extLst>
                <a:ext uri="{28A0092B-C50C-407E-A947-70E740481C1C}">
                  <a14:useLocalDpi xmlns:a14="http://schemas.microsoft.com/office/drawing/2010/main" val="0"/>
                </a:ext>
              </a:extLst>
            </a:blip>
            <a:srcRect l="16822" t="8660" r="8096" b="2479"/>
            <a:stretch/>
          </p:blipFill>
          <p:spPr>
            <a:xfrm>
              <a:off x="3879135" y="5936605"/>
              <a:ext cx="210265" cy="248603"/>
            </a:xfrm>
            <a:prstGeom prst="rect">
              <a:avLst/>
            </a:prstGeom>
            <a:effectLst/>
          </p:spPr>
        </p:pic>
        <p:pic>
          <p:nvPicPr>
            <p:cNvPr id="33" name="Picture 32"/>
            <p:cNvPicPr>
              <a:picLocks noChangeAspect="1"/>
            </p:cNvPicPr>
            <p:nvPr userDrawn="1"/>
          </p:nvPicPr>
          <p:blipFill rotWithShape="1">
            <a:blip r:embed="rId5" cstate="print">
              <a:extLst>
                <a:ext uri="{28A0092B-C50C-407E-A947-70E740481C1C}">
                  <a14:useLocalDpi xmlns:a14="http://schemas.microsoft.com/office/drawing/2010/main" val="0"/>
                </a:ext>
              </a:extLst>
            </a:blip>
            <a:srcRect l="20053" t="15404" r="15898" b="12643"/>
            <a:stretch/>
          </p:blipFill>
          <p:spPr>
            <a:xfrm>
              <a:off x="4265990" y="5948034"/>
              <a:ext cx="198568" cy="225741"/>
            </a:xfrm>
            <a:prstGeom prst="rect">
              <a:avLst/>
            </a:prstGeom>
            <a:effectLst/>
          </p:spPr>
        </p:pic>
        <p:pic>
          <p:nvPicPr>
            <p:cNvPr id="34" name="Picture 33"/>
            <p:cNvPicPr>
              <a:picLocks noChangeAspect="1"/>
            </p:cNvPicPr>
            <p:nvPr userDrawn="1"/>
          </p:nvPicPr>
          <p:blipFill rotWithShape="1">
            <a:blip r:embed="rId6" cstate="print">
              <a:extLst>
                <a:ext uri="{BEBA8EAE-BF5A-486C-A8C5-ECC9F3942E4B}">
                  <a14:imgProps xmlns:a14="http://schemas.microsoft.com/office/drawing/2010/main">
                    <a14:imgLayer r:embed="rId7">
                      <a14:imgEffect>
                        <a14:backgroundRemoval t="10000" b="90000" l="19680" r="91076"/>
                      </a14:imgEffect>
                    </a14:imgLayer>
                  </a14:imgProps>
                </a:ext>
                <a:ext uri="{28A0092B-C50C-407E-A947-70E740481C1C}">
                  <a14:useLocalDpi xmlns:a14="http://schemas.microsoft.com/office/drawing/2010/main" val="0"/>
                </a:ext>
              </a:extLst>
            </a:blip>
            <a:srcRect l="10756"/>
            <a:stretch/>
          </p:blipFill>
          <p:spPr>
            <a:xfrm>
              <a:off x="4626769" y="5936606"/>
              <a:ext cx="243681" cy="248602"/>
            </a:xfrm>
            <a:prstGeom prst="rect">
              <a:avLst/>
            </a:prstGeom>
            <a:effectLst/>
          </p:spPr>
        </p:pic>
      </p:grpSp>
      <p:sp>
        <p:nvSpPr>
          <p:cNvPr id="38" name="TextBox 37"/>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053624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3200">
                <a:solidFill>
                  <a:schemeClr val="tx1"/>
                </a:solidFill>
                <a:latin typeface="Segoe UI Semibold" panose="020B0702040204020203" pitchFamily="34" charset="0"/>
                <a:cs typeface="Segoe UI Semibold" panose="020B0702040204020203" pitchFamily="34" charset="0"/>
              </a:defRPr>
            </a:lvl1pPr>
          </a:lstStyle>
          <a:p>
            <a:pPr lvl="0"/>
            <a:r>
              <a:rPr lang="en-US" dirty="0"/>
              <a:t>Blank Slide</a:t>
            </a:r>
          </a:p>
        </p:txBody>
      </p:sp>
      <p:cxnSp>
        <p:nvCxnSpPr>
          <p:cNvPr id="25" name="Straight Connector 24"/>
          <p:cNvCxnSpPr/>
          <p:nvPr userDrawn="1"/>
        </p:nvCxnSpPr>
        <p:spPr>
          <a:xfrm flipV="1">
            <a:off x="5763752" y="12463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6455571"/>
            <a:ext cx="12192000" cy="369332"/>
          </a:xfrm>
          <a:prstGeom prst="rect">
            <a:avLst/>
          </a:prstGeom>
          <a:noFill/>
        </p:spPr>
        <p:txBody>
          <a:bodyPr wrap="square" rtlCol="0">
            <a:spAutoFit/>
          </a:bodyPr>
          <a:lstStyle/>
          <a:p>
            <a:pPr algn="ctr"/>
            <a:r>
              <a:rPr lang="en-US" sz="1800" dirty="0">
                <a:solidFill>
                  <a:srgbClr val="537AA4"/>
                </a:solidFill>
                <a:latin typeface="Century Gothic" panose="020B0502020202020204" pitchFamily="34" charset="0"/>
              </a:rPr>
              <a:t>WA</a:t>
            </a:r>
            <a:r>
              <a:rPr lang="en-US" sz="1800" baseline="0" dirty="0">
                <a:solidFill>
                  <a:srgbClr val="537AA4"/>
                </a:solidFill>
                <a:latin typeface="Century Gothic" panose="020B0502020202020204" pitchFamily="34" charset="0"/>
              </a:rPr>
              <a:t> State DOH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2097702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4778" b="8313"/>
          <a:stretch/>
        </p:blipFill>
        <p:spPr>
          <a:xfrm>
            <a:off x="0" y="4946072"/>
            <a:ext cx="12192000" cy="1911928"/>
          </a:xfrm>
          <a:prstGeom prst="rect">
            <a:avLst/>
          </a:prstGeom>
        </p:spPr>
      </p:pic>
      <p:sp>
        <p:nvSpPr>
          <p:cNvPr id="2" name="Rectangle 1"/>
          <p:cNvSpPr/>
          <p:nvPr userDrawn="1"/>
        </p:nvSpPr>
        <p:spPr>
          <a:xfrm>
            <a:off x="653934" y="1510207"/>
            <a:ext cx="11122428" cy="3293209"/>
          </a:xfrm>
          <a:prstGeom prst="rect">
            <a:avLst/>
          </a:prstGeom>
        </p:spPr>
        <p:txBody>
          <a:bodyPr wrap="square">
            <a:spAutoFit/>
          </a:bodyPr>
          <a:lstStyle/>
          <a:p>
            <a:pPr marL="342900" marR="0" lvl="0" indent="-342900">
              <a:spcBef>
                <a:spcPts val="800"/>
              </a:spcBef>
              <a:spcAft>
                <a:spcPts val="800"/>
              </a:spcAft>
              <a:buFont typeface="Wingdings" panose="05000000000000000000" pitchFamily="2" charset="2"/>
              <a:buChar char=""/>
            </a:pPr>
            <a:r>
              <a:rPr lang="en-US" sz="24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Safe, reliable drinking water isn’t free.</a:t>
            </a:r>
          </a:p>
          <a:p>
            <a:pPr marL="342900" marR="0" lvl="0" indent="-342900">
              <a:spcBef>
                <a:spcPts val="800"/>
              </a:spcBef>
              <a:spcAft>
                <a:spcPts val="800"/>
              </a:spcAft>
              <a:buFont typeface="Wingdings" panose="05000000000000000000" pitchFamily="2" charset="2"/>
              <a:buChar char="S"/>
            </a:pPr>
            <a:r>
              <a:rPr lang="en-US" sz="24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Clean and consistent drinking water requires commitment, hard work, and investment.</a:t>
            </a:r>
          </a:p>
          <a:p>
            <a:pPr marL="342900" marR="0" lvl="0" indent="-342900">
              <a:spcBef>
                <a:spcPts val="800"/>
              </a:spcBef>
              <a:spcAft>
                <a:spcPts val="800"/>
              </a:spcAft>
              <a:buFont typeface="Wingdings" panose="05000000000000000000" pitchFamily="2" charset="2"/>
              <a:buChar char="S"/>
            </a:pPr>
            <a:r>
              <a:rPr lang="en-US" sz="24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We want everyone to know how water systems provide safe, reliable drinking water to their customers.</a:t>
            </a:r>
          </a:p>
          <a:p>
            <a:pPr marL="342900" marR="0" lvl="0" indent="-342900">
              <a:spcBef>
                <a:spcPts val="800"/>
              </a:spcBef>
              <a:spcAft>
                <a:spcPts val="800"/>
              </a:spcAft>
              <a:buFont typeface="Wingdings" panose="05000000000000000000" pitchFamily="2" charset="2"/>
              <a:buChar char="S"/>
            </a:pPr>
            <a:r>
              <a:rPr lang="en-US" sz="24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Investing in infrastructure today ensures safe and reliable drinking water for our future generations.</a:t>
            </a:r>
          </a:p>
        </p:txBody>
      </p:sp>
      <p:sp>
        <p:nvSpPr>
          <p:cNvPr id="3" name="TextBox 2"/>
          <p:cNvSpPr txBox="1"/>
          <p:nvPr userDrawn="1"/>
        </p:nvSpPr>
        <p:spPr>
          <a:xfrm>
            <a:off x="415637" y="663825"/>
            <a:ext cx="11360727" cy="646331"/>
          </a:xfrm>
          <a:prstGeom prst="rect">
            <a:avLst/>
          </a:prstGeom>
          <a:noFill/>
        </p:spPr>
        <p:txBody>
          <a:bodyPr wrap="square" rtlCol="0">
            <a:spAutoFit/>
          </a:bodyPr>
          <a:lstStyle/>
          <a:p>
            <a:pPr algn="ctr"/>
            <a:r>
              <a:rPr lang="en-US" sz="3600" dirty="0">
                <a:solidFill>
                  <a:schemeClr val="tx1"/>
                </a:solidFill>
                <a:latin typeface="Segoe UI Semibold" panose="020B0702040204020203" pitchFamily="34" charset="0"/>
                <a:cs typeface="Segoe UI Semibold" panose="020B0702040204020203" pitchFamily="34" charset="0"/>
              </a:rPr>
              <a:t>We</a:t>
            </a:r>
            <a:r>
              <a:rPr lang="en-US" sz="3600" baseline="0" dirty="0">
                <a:solidFill>
                  <a:schemeClr val="tx1"/>
                </a:solidFill>
                <a:latin typeface="Segoe UI Semibold" panose="020B0702040204020203" pitchFamily="34" charset="0"/>
                <a:cs typeface="Segoe UI Semibold" panose="020B0702040204020203" pitchFamily="34" charset="0"/>
              </a:rPr>
              <a:t> Value Water</a:t>
            </a:r>
            <a:endParaRPr lang="en-US" sz="3600" dirty="0">
              <a:solidFill>
                <a:schemeClr val="tx1"/>
              </a:solidFill>
              <a:latin typeface="Segoe UI Semibold" panose="020B0702040204020203" pitchFamily="34" charset="0"/>
              <a:cs typeface="Segoe UI Semibold" panose="020B0702040204020203" pitchFamily="34" charset="0"/>
            </a:endParaRPr>
          </a:p>
        </p:txBody>
      </p:sp>
      <p:cxnSp>
        <p:nvCxnSpPr>
          <p:cNvPr id="10" name="Straight Connector 9"/>
          <p:cNvCxnSpPr/>
          <p:nvPr userDrawn="1"/>
        </p:nvCxnSpPr>
        <p:spPr>
          <a:xfrm flipV="1">
            <a:off x="5763752" y="12463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836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End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14139"/>
          <a:stretch/>
        </p:blipFill>
        <p:spPr>
          <a:xfrm>
            <a:off x="0" y="2474753"/>
            <a:ext cx="12192000" cy="4391562"/>
          </a:xfrm>
          <a:prstGeom prst="rect">
            <a:avLst/>
          </a:prstGeom>
        </p:spPr>
      </p:pic>
      <p:sp>
        <p:nvSpPr>
          <p:cNvPr id="2" name="Rectangle 1"/>
          <p:cNvSpPr/>
          <p:nvPr userDrawn="1"/>
        </p:nvSpPr>
        <p:spPr>
          <a:xfrm>
            <a:off x="653934" y="1510207"/>
            <a:ext cx="11122428" cy="1610697"/>
          </a:xfrm>
          <a:prstGeom prst="rect">
            <a:avLst/>
          </a:prstGeom>
        </p:spPr>
        <p:txBody>
          <a:bodyPr wrap="square">
            <a:spAutoFit/>
          </a:bodyPr>
          <a:lstStyle/>
          <a:p>
            <a:pPr marL="342900" marR="0" lvl="0" indent="-342900">
              <a:spcBef>
                <a:spcPts val="800"/>
              </a:spcBef>
              <a:spcAft>
                <a:spcPts val="800"/>
              </a:spcAft>
              <a:buFont typeface="Wingdings" panose="05000000000000000000" pitchFamily="2" charset="2"/>
              <a:buChar char=""/>
            </a:pPr>
            <a:r>
              <a:rPr lang="en-US" sz="24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Safe tap water requires sustainable infrastructure.</a:t>
            </a:r>
          </a:p>
          <a:p>
            <a:pPr marL="342900" marR="0" lvl="0" indent="-342900">
              <a:spcBef>
                <a:spcPts val="800"/>
              </a:spcBef>
              <a:spcAft>
                <a:spcPts val="800"/>
              </a:spcAft>
              <a:buFont typeface="Wingdings" panose="05000000000000000000" pitchFamily="2" charset="2"/>
              <a:buChar char=""/>
            </a:pPr>
            <a:r>
              <a:rPr lang="en-US" sz="24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Sustainable infrastructure depends on your belief in safe tap water.</a:t>
            </a:r>
          </a:p>
          <a:p>
            <a:pPr marL="342900" marR="0" lvl="0" indent="-342900">
              <a:spcBef>
                <a:spcPts val="800"/>
              </a:spcBef>
              <a:spcAft>
                <a:spcPts val="800"/>
              </a:spcAft>
              <a:buFont typeface="Wingdings" panose="05000000000000000000" pitchFamily="2" charset="2"/>
              <a:buChar char=""/>
            </a:pPr>
            <a:r>
              <a:rPr lang="en-US" sz="24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We can’t have one without the other.</a:t>
            </a:r>
          </a:p>
        </p:txBody>
      </p:sp>
      <p:sp>
        <p:nvSpPr>
          <p:cNvPr id="3" name="TextBox 2"/>
          <p:cNvSpPr txBox="1"/>
          <p:nvPr userDrawn="1"/>
        </p:nvSpPr>
        <p:spPr>
          <a:xfrm>
            <a:off x="415635" y="600019"/>
            <a:ext cx="11360727" cy="646331"/>
          </a:xfrm>
          <a:prstGeom prst="rect">
            <a:avLst/>
          </a:prstGeom>
          <a:noFill/>
        </p:spPr>
        <p:txBody>
          <a:bodyPr wrap="square" rtlCol="0">
            <a:spAutoFit/>
          </a:bodyPr>
          <a:lstStyle/>
          <a:p>
            <a:pPr algn="ctr"/>
            <a:r>
              <a:rPr lang="en-US" sz="3600" dirty="0">
                <a:solidFill>
                  <a:schemeClr val="tx1"/>
                </a:solidFill>
                <a:latin typeface="Segoe UI Semibold" panose="020B0702040204020203" pitchFamily="34" charset="0"/>
                <a:cs typeface="Segoe UI Semibold" panose="020B0702040204020203" pitchFamily="34" charset="0"/>
              </a:rPr>
              <a:t>We</a:t>
            </a:r>
            <a:r>
              <a:rPr lang="en-US" sz="3600" baseline="0" dirty="0">
                <a:solidFill>
                  <a:schemeClr val="tx1"/>
                </a:solidFill>
                <a:latin typeface="Segoe UI Semibold" panose="020B0702040204020203" pitchFamily="34" charset="0"/>
                <a:cs typeface="Segoe UI Semibold" panose="020B0702040204020203" pitchFamily="34" charset="0"/>
              </a:rPr>
              <a:t> Value Water</a:t>
            </a:r>
            <a:endParaRPr lang="en-US" sz="3600" dirty="0">
              <a:solidFill>
                <a:schemeClr val="tx1"/>
              </a:solidFill>
              <a:latin typeface="Segoe UI Semibold" panose="020B0702040204020203" pitchFamily="34" charset="0"/>
              <a:cs typeface="Segoe UI Semibold" panose="020B0702040204020203" pitchFamily="34" charset="0"/>
            </a:endParaRPr>
          </a:p>
        </p:txBody>
      </p:sp>
      <p:cxnSp>
        <p:nvCxnSpPr>
          <p:cNvPr id="10" name="Straight Connector 9"/>
          <p:cNvCxnSpPr/>
          <p:nvPr userDrawn="1"/>
        </p:nvCxnSpPr>
        <p:spPr>
          <a:xfrm flipV="1">
            <a:off x="5763752" y="1246350"/>
            <a:ext cx="666664" cy="1369"/>
          </a:xfrm>
          <a:prstGeom prst="line">
            <a:avLst/>
          </a:prstGeom>
          <a:ln w="50800">
            <a:solidFill>
              <a:srgbClr val="537AA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4022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537AA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85282" y="3429000"/>
            <a:ext cx="1421436" cy="1499616"/>
          </a:xfrm>
          <a:prstGeom prst="rect">
            <a:avLst/>
          </a:prstGeom>
        </p:spPr>
      </p:pic>
    </p:spTree>
    <p:extLst>
      <p:ext uri="{BB962C8B-B14F-4D97-AF65-F5344CB8AC3E}">
        <p14:creationId xmlns:p14="http://schemas.microsoft.com/office/powerpoint/2010/main" val="18883899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AD56F6-F759-4120-8A46-C0D853334D09}"/>
              </a:ext>
            </a:extLst>
          </p:cNvPr>
          <p:cNvSpPr>
            <a:spLocks noGrp="1"/>
          </p:cNvSpPr>
          <p:nvPr>
            <p:ph type="dt" sz="half" idx="10"/>
          </p:nvPr>
        </p:nvSpPr>
        <p:spPr/>
        <p:txBody>
          <a:bodyPr/>
          <a:lstStyle/>
          <a:p>
            <a:fld id="{1A6ACA3C-B8BA-4A98-A6FC-16BC2879E6F6}" type="datetimeFigureOut">
              <a:rPr lang="en-US" smtClean="0"/>
              <a:t>7/19/2021</a:t>
            </a:fld>
            <a:endParaRPr lang="en-US"/>
          </a:p>
        </p:txBody>
      </p:sp>
      <p:sp>
        <p:nvSpPr>
          <p:cNvPr id="3" name="Footer Placeholder 2">
            <a:extLst>
              <a:ext uri="{FF2B5EF4-FFF2-40B4-BE49-F238E27FC236}">
                <a16:creationId xmlns:a16="http://schemas.microsoft.com/office/drawing/2014/main" id="{C233B816-067C-49C0-89BE-059B2B1A7F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E3084-58F9-46DD-8F9D-CA7FEA9A2C7F}"/>
              </a:ext>
            </a:extLst>
          </p:cNvPr>
          <p:cNvSpPr>
            <a:spLocks noGrp="1"/>
          </p:cNvSpPr>
          <p:nvPr>
            <p:ph type="sldNum" sz="quarter" idx="12"/>
          </p:nvPr>
        </p:nvSpPr>
        <p:spPr/>
        <p:txBody>
          <a:bodyPr/>
          <a:lstStyle/>
          <a:p>
            <a:fld id="{F754FCC8-99CE-4719-AA5F-227C6E519AE9}" type="slidenum">
              <a:rPr lang="en-US" smtClean="0"/>
              <a:t>‹#›</a:t>
            </a:fld>
            <a:endParaRPr lang="en-US"/>
          </a:p>
        </p:txBody>
      </p:sp>
    </p:spTree>
    <p:extLst>
      <p:ext uri="{BB962C8B-B14F-4D97-AF65-F5344CB8AC3E}">
        <p14:creationId xmlns:p14="http://schemas.microsoft.com/office/powerpoint/2010/main" val="4371369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914400" y="682626"/>
            <a:ext cx="10363200" cy="1470025"/>
          </a:xfrm>
        </p:spPr>
        <p:txBody>
          <a:bodyPr/>
          <a:lstStyle>
            <a:lvl1pPr algn="ctr">
              <a:defRPr/>
            </a:lvl1pPr>
          </a:lstStyle>
          <a:p>
            <a:r>
              <a:rPr lang="en-US"/>
              <a:t>Title</a:t>
            </a:r>
          </a:p>
        </p:txBody>
      </p:sp>
      <p:sp>
        <p:nvSpPr>
          <p:cNvPr id="6147" name="Rectangle 3"/>
          <p:cNvSpPr>
            <a:spLocks noGrp="1" noChangeArrowheads="1"/>
          </p:cNvSpPr>
          <p:nvPr>
            <p:ph type="subTitle" idx="1"/>
          </p:nvPr>
        </p:nvSpPr>
        <p:spPr>
          <a:xfrm>
            <a:off x="1828800" y="2438400"/>
            <a:ext cx="8534400" cy="1752600"/>
          </a:xfrm>
        </p:spPr>
        <p:txBody>
          <a:bodyPr/>
          <a:lstStyle>
            <a:lvl1pPr marL="0" indent="0" algn="ctr">
              <a:buFontTx/>
              <a:buNone/>
              <a:defRPr sz="1400"/>
            </a:lvl1pPr>
          </a:lstStyle>
          <a:p>
            <a:r>
              <a:rPr lang="en-US"/>
              <a:t>Click to edit Master subtitle style</a:t>
            </a:r>
          </a:p>
        </p:txBody>
      </p:sp>
      <p:sp>
        <p:nvSpPr>
          <p:cNvPr id="5" name="Rectangle 5"/>
          <p:cNvSpPr>
            <a:spLocks noGrp="1" noChangeArrowheads="1"/>
          </p:cNvSpPr>
          <p:nvPr>
            <p:ph type="ftr" sz="quarter" idx="10"/>
          </p:nvPr>
        </p:nvSpPr>
        <p:spPr>
          <a:xfrm>
            <a:off x="3860800" y="6096000"/>
            <a:ext cx="3860800" cy="476250"/>
          </a:xfrm>
        </p:spPr>
        <p:txBody>
          <a:bodyPr/>
          <a:lstStyle>
            <a:lvl1pPr algn="l" eaLnBrk="0" hangingPunct="0">
              <a:spcBef>
                <a:spcPct val="50000"/>
              </a:spcBef>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1761589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1"/>
          </p:nvPr>
        </p:nvSpPr>
        <p:spPr/>
        <p:txBody>
          <a:bodyPr/>
          <a:lstStyle>
            <a:lvl1pPr>
              <a:defRPr/>
            </a:lvl1pPr>
          </a:lstStyle>
          <a:p>
            <a:fld id="{FEA73A45-DEBE-46C3-90ED-D5A73A98762E}" type="slidenum">
              <a:rPr lang="en-US"/>
              <a:pPr/>
              <a:t>‹#›</a:t>
            </a:fld>
            <a:endParaRPr lang="en-US"/>
          </a:p>
        </p:txBody>
      </p:sp>
      <p:sp>
        <p:nvSpPr>
          <p:cNvPr id="7" name="Footer Placeholder 5"/>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5879006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5834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1D7E-99B9-4A65-BA5C-ED8650692E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C344D2-7B26-491E-8183-6BA8006AB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5F9F61-64D0-4E4B-A9C2-69B9A9302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E8BC81-ED06-45DC-BBF1-A42D208543E5}"/>
              </a:ext>
            </a:extLst>
          </p:cNvPr>
          <p:cNvSpPr>
            <a:spLocks noGrp="1"/>
          </p:cNvSpPr>
          <p:nvPr>
            <p:ph type="dt" sz="half" idx="10"/>
          </p:nvPr>
        </p:nvSpPr>
        <p:spPr/>
        <p:txBody>
          <a:bodyPr/>
          <a:lstStyle/>
          <a:p>
            <a:fld id="{682D053D-A185-41A1-B83F-ED86983E7643}" type="datetimeFigureOut">
              <a:rPr lang="en-US" smtClean="0"/>
              <a:t>7/19/2021</a:t>
            </a:fld>
            <a:endParaRPr lang="en-US"/>
          </a:p>
        </p:txBody>
      </p:sp>
      <p:sp>
        <p:nvSpPr>
          <p:cNvPr id="6" name="Footer Placeholder 5">
            <a:extLst>
              <a:ext uri="{FF2B5EF4-FFF2-40B4-BE49-F238E27FC236}">
                <a16:creationId xmlns:a16="http://schemas.microsoft.com/office/drawing/2014/main" id="{6761E775-EF85-47E3-BD56-9BD5A0893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6ADE99-DB54-4182-A5AE-382244F396CA}"/>
              </a:ext>
            </a:extLst>
          </p:cNvPr>
          <p:cNvSpPr>
            <a:spLocks noGrp="1"/>
          </p:cNvSpPr>
          <p:nvPr>
            <p:ph type="sldNum" sz="quarter" idx="12"/>
          </p:nvPr>
        </p:nvSpPr>
        <p:spPr/>
        <p:txBody>
          <a:bodyPr/>
          <a:lstStyle/>
          <a:p>
            <a:fld id="{5EDC457E-6584-4E0B-B718-06248D59AF94}" type="slidenum">
              <a:rPr lang="en-US" smtClean="0"/>
              <a:t>‹#›</a:t>
            </a:fld>
            <a:endParaRPr lang="en-US"/>
          </a:p>
        </p:txBody>
      </p:sp>
    </p:spTree>
    <p:extLst>
      <p:ext uri="{BB962C8B-B14F-4D97-AF65-F5344CB8AC3E}">
        <p14:creationId xmlns:p14="http://schemas.microsoft.com/office/powerpoint/2010/main" val="2175867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sldNum" sz="quarter" idx="11"/>
          </p:nvPr>
        </p:nvSpPr>
        <p:spPr>
          <a:ln/>
        </p:spPr>
        <p:txBody>
          <a:bodyPr/>
          <a:lstStyle>
            <a:lvl1pPr>
              <a:defRPr/>
            </a:lvl1pPr>
          </a:lstStyle>
          <a:p>
            <a:fld id="{6202E4F0-7908-478E-93B8-2B1EE84DB418}" type="slidenum">
              <a:rPr lang="en-US"/>
              <a:pPr/>
              <a:t>‹#›</a:t>
            </a:fld>
            <a:endParaRPr lang="en-US"/>
          </a:p>
        </p:txBody>
      </p:sp>
      <p:sp>
        <p:nvSpPr>
          <p:cNvPr id="7"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531165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8"/>
          <p:cNvSpPr>
            <a:spLocks noGrp="1" noChangeArrowheads="1"/>
          </p:cNvSpPr>
          <p:nvPr>
            <p:ph type="sldNum" sz="quarter" idx="11"/>
          </p:nvPr>
        </p:nvSpPr>
        <p:spPr>
          <a:ln/>
        </p:spPr>
        <p:txBody>
          <a:bodyPr/>
          <a:lstStyle>
            <a:lvl1pPr>
              <a:defRPr/>
            </a:lvl1pPr>
          </a:lstStyle>
          <a:p>
            <a:fld id="{E7B96580-BB25-4E73-A5D4-2603A8AAA47C}" type="slidenum">
              <a:rPr lang="en-US"/>
              <a:pPr/>
              <a:t>‹#›</a:t>
            </a:fld>
            <a:endParaRPr lang="en-US"/>
          </a:p>
        </p:txBody>
      </p:sp>
      <p:sp>
        <p:nvSpPr>
          <p:cNvPr id="9"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98165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8"/>
          <p:cNvSpPr>
            <a:spLocks noGrp="1" noChangeArrowheads="1"/>
          </p:cNvSpPr>
          <p:nvPr>
            <p:ph type="sldNum" sz="quarter" idx="11"/>
          </p:nvPr>
        </p:nvSpPr>
        <p:spPr>
          <a:ln/>
        </p:spPr>
        <p:txBody>
          <a:bodyPr/>
          <a:lstStyle>
            <a:lvl1pPr>
              <a:defRPr/>
            </a:lvl1pPr>
          </a:lstStyle>
          <a:p>
            <a:fld id="{43D80576-9188-4A37-9804-1F69119B15CA}" type="slidenum">
              <a:rPr lang="en-US"/>
              <a:pPr/>
              <a:t>‹#›</a:t>
            </a:fld>
            <a:endParaRPr lang="en-US"/>
          </a:p>
        </p:txBody>
      </p:sp>
      <p:sp>
        <p:nvSpPr>
          <p:cNvPr id="5"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06702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99351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113216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8"/>
          <p:cNvSpPr>
            <a:spLocks noGrp="1" noChangeArrowheads="1"/>
          </p:cNvSpPr>
          <p:nvPr>
            <p:ph type="sldNum" sz="quarter" idx="11"/>
          </p:nvPr>
        </p:nvSpPr>
        <p:spPr>
          <a:ln/>
        </p:spPr>
        <p:txBody>
          <a:bodyPr/>
          <a:lstStyle>
            <a:lvl1pPr>
              <a:defRPr/>
            </a:lvl1pPr>
          </a:lstStyle>
          <a:p>
            <a:fld id="{1907E568-B9D4-43C3-9A5A-749D384B4974}" type="slidenum">
              <a:rPr lang="en-US"/>
              <a:pPr/>
              <a:t>‹#›</a:t>
            </a:fld>
            <a:endParaRPr lang="en-US"/>
          </a:p>
        </p:txBody>
      </p:sp>
      <p:sp>
        <p:nvSpPr>
          <p:cNvPr id="7"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960990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sldNum" sz="quarter" idx="11"/>
          </p:nvPr>
        </p:nvSpPr>
        <p:spPr>
          <a:ln/>
        </p:spPr>
        <p:txBody>
          <a:bodyPr/>
          <a:lstStyle>
            <a:lvl1pPr>
              <a:defRPr/>
            </a:lvl1pPr>
          </a:lstStyle>
          <a:p>
            <a:fld id="{44DE99BE-E22B-4B4E-B9E8-34C6D6268E68}" type="slidenum">
              <a:rPr lang="en-US"/>
              <a:pPr/>
              <a:t>‹#›</a:t>
            </a:fld>
            <a:endParaRPr lang="en-US"/>
          </a:p>
        </p:txBody>
      </p:sp>
      <p:sp>
        <p:nvSpPr>
          <p:cNvPr id="6"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495323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sldNum" sz="quarter" idx="11"/>
          </p:nvPr>
        </p:nvSpPr>
        <p:spPr>
          <a:ln/>
        </p:spPr>
        <p:txBody>
          <a:bodyPr/>
          <a:lstStyle>
            <a:lvl1pPr>
              <a:defRPr/>
            </a:lvl1pPr>
          </a:lstStyle>
          <a:p>
            <a:fld id="{EB02A9CF-102A-4E27-8DFE-823C2B94E0E3}" type="slidenum">
              <a:rPr lang="en-US"/>
              <a:pPr/>
              <a:t>‹#›</a:t>
            </a:fld>
            <a:endParaRPr lang="en-US"/>
          </a:p>
        </p:txBody>
      </p:sp>
      <p:sp>
        <p:nvSpPr>
          <p:cNvPr id="6"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97809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1"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941"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0343" indent="0" algn="r">
              <a:buNone/>
              <a:defRPr>
                <a:solidFill>
                  <a:schemeClr val="tx1"/>
                </a:solidFill>
              </a:defRPr>
            </a:lvl1pPr>
            <a:lvl2pPr marL="403433" indent="0" algn="ctr">
              <a:buNone/>
            </a:lvl2pPr>
            <a:lvl3pPr marL="806867" indent="0" algn="ctr">
              <a:buNone/>
            </a:lvl3pPr>
            <a:lvl4pPr marL="1210300" indent="0" algn="ctr">
              <a:buNone/>
            </a:lvl4pPr>
            <a:lvl5pPr marL="1613733" indent="0" algn="ctr">
              <a:buNone/>
            </a:lvl5pPr>
            <a:lvl6pPr marL="2017166" indent="0" algn="ctr">
              <a:buNone/>
            </a:lvl6pPr>
            <a:lvl7pPr marL="2420600" indent="0" algn="ctr">
              <a:buNone/>
            </a:lvl7pPr>
            <a:lvl8pPr marL="2824033" indent="0" algn="ctr">
              <a:buNone/>
            </a:lvl8pPr>
            <a:lvl9pPr marL="3227466"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lvl1pPr>
              <a:defRPr/>
            </a:lvl1pPr>
          </a:lstStyle>
          <a:p>
            <a:r>
              <a:rPr lang="en-US" dirty="0"/>
              <a:t>July 2021</a:t>
            </a:r>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13236E56-D74C-477E-AD80-5B1A8B5FFFD9}" type="slidenum">
              <a:rPr lang="en-US" smtClean="0"/>
              <a:pPr/>
              <a:t>‹#›</a:t>
            </a:fld>
            <a:endParaRPr lang="en-US" dirty="0"/>
          </a:p>
        </p:txBody>
      </p:sp>
    </p:spTree>
    <p:extLst>
      <p:ext uri="{BB962C8B-B14F-4D97-AF65-F5344CB8AC3E}">
        <p14:creationId xmlns:p14="http://schemas.microsoft.com/office/powerpoint/2010/main" val="3499455080"/>
      </p:ext>
    </p:extLst>
  </p:cSld>
  <p:clrMapOvr>
    <a:overrideClrMapping bg1="dk1" tx1="lt1" bg2="dk2"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lvl1pPr>
              <a:defRPr/>
            </a:lvl1pPr>
          </a:lstStyle>
          <a:p>
            <a:r>
              <a:rPr lang="en-US" dirty="0"/>
              <a:t>July 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22555F-07A9-4A12-B2A6-6158FA5DCA3B}" type="slidenum">
              <a:rPr lang="en-US" smtClean="0"/>
              <a:pPr/>
              <a:t>‹#›</a:t>
            </a:fld>
            <a:endParaRPr lang="en-US" dirty="0"/>
          </a:p>
        </p:txBody>
      </p:sp>
    </p:spTree>
    <p:extLst>
      <p:ext uri="{BB962C8B-B14F-4D97-AF65-F5344CB8AC3E}">
        <p14:creationId xmlns:p14="http://schemas.microsoft.com/office/powerpoint/2010/main" val="208649930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0D65-0528-46C8-8B6D-0F9A08E3D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5A014B-CFBE-41C0-BEB3-67DEB0BA75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F7F251-315F-43F2-AC53-803F34D841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F78DF-3BBD-427D-A2B1-351CB56CB25E}"/>
              </a:ext>
            </a:extLst>
          </p:cNvPr>
          <p:cNvSpPr>
            <a:spLocks noGrp="1"/>
          </p:cNvSpPr>
          <p:nvPr>
            <p:ph type="dt" sz="half" idx="10"/>
          </p:nvPr>
        </p:nvSpPr>
        <p:spPr/>
        <p:txBody>
          <a:bodyPr/>
          <a:lstStyle/>
          <a:p>
            <a:fld id="{682D053D-A185-41A1-B83F-ED86983E7643}" type="datetimeFigureOut">
              <a:rPr lang="en-US" smtClean="0"/>
              <a:t>7/19/2021</a:t>
            </a:fld>
            <a:endParaRPr lang="en-US"/>
          </a:p>
        </p:txBody>
      </p:sp>
      <p:sp>
        <p:nvSpPr>
          <p:cNvPr id="6" name="Footer Placeholder 5">
            <a:extLst>
              <a:ext uri="{FF2B5EF4-FFF2-40B4-BE49-F238E27FC236}">
                <a16:creationId xmlns:a16="http://schemas.microsoft.com/office/drawing/2014/main" id="{B3F38F0B-B8A4-4D2E-9B98-76DCF17FE0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7EDB5A-0D4F-4FF1-9DEC-CB4496B29339}"/>
              </a:ext>
            </a:extLst>
          </p:cNvPr>
          <p:cNvSpPr>
            <a:spLocks noGrp="1"/>
          </p:cNvSpPr>
          <p:nvPr>
            <p:ph type="sldNum" sz="quarter" idx="12"/>
          </p:nvPr>
        </p:nvSpPr>
        <p:spPr/>
        <p:txBody>
          <a:bodyPr/>
          <a:lstStyle/>
          <a:p>
            <a:fld id="{5EDC457E-6584-4E0B-B718-06248D59AF94}" type="slidenum">
              <a:rPr lang="en-US" smtClean="0"/>
              <a:t>‹#›</a:t>
            </a:fld>
            <a:endParaRPr lang="en-US"/>
          </a:p>
        </p:txBody>
      </p:sp>
    </p:spTree>
    <p:extLst>
      <p:ext uri="{BB962C8B-B14F-4D97-AF65-F5344CB8AC3E}">
        <p14:creationId xmlns:p14="http://schemas.microsoft.com/office/powerpoint/2010/main" val="9021467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7"/>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4941"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5"/>
            <a:ext cx="10363200" cy="1509712"/>
          </a:xfrm>
        </p:spPr>
        <p:txBody>
          <a:bodyPr lIns="45720" rIns="45720" anchor="t"/>
          <a:lstStyle>
            <a:lvl1pPr marL="0" indent="0">
              <a:buNone/>
              <a:defRPr sz="1941">
                <a:solidFill>
                  <a:schemeClr val="tx1"/>
                </a:solidFill>
              </a:defRPr>
            </a:lvl1pPr>
            <a:lvl2pPr>
              <a:buNone/>
              <a:defRPr sz="1588">
                <a:solidFill>
                  <a:schemeClr val="tx1">
                    <a:tint val="75000"/>
                  </a:schemeClr>
                </a:solidFill>
              </a:defRPr>
            </a:lvl2pPr>
            <a:lvl3pPr>
              <a:buNone/>
              <a:defRPr sz="1412">
                <a:solidFill>
                  <a:schemeClr val="tx1">
                    <a:tint val="75000"/>
                  </a:schemeClr>
                </a:solidFill>
              </a:defRPr>
            </a:lvl3pPr>
            <a:lvl4pPr>
              <a:buNone/>
              <a:defRPr sz="1235">
                <a:solidFill>
                  <a:schemeClr val="tx1">
                    <a:tint val="75000"/>
                  </a:schemeClr>
                </a:solidFill>
              </a:defRPr>
            </a:lvl4pPr>
            <a:lvl5pPr>
              <a:buNone/>
              <a:defRPr sz="1235">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lvl1pPr>
              <a:defRPr/>
            </a:lvl1pPr>
          </a:lstStyle>
          <a:p>
            <a:r>
              <a:rPr lang="en-US" dirty="0"/>
              <a:t>July 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937BF0-3F9C-4A8A-8DD5-79748B5ADB22}" type="slidenum">
              <a:rPr lang="en-US" smtClean="0"/>
              <a:pPr/>
              <a:t>‹#›</a:t>
            </a:fld>
            <a:endParaRPr lang="en-US" dirty="0"/>
          </a:p>
        </p:txBody>
      </p:sp>
    </p:spTree>
    <p:extLst>
      <p:ext uri="{BB962C8B-B14F-4D97-AF65-F5344CB8AC3E}">
        <p14:creationId xmlns:p14="http://schemas.microsoft.com/office/powerpoint/2010/main" val="702235085"/>
      </p:ext>
    </p:extLst>
  </p:cSld>
  <p:clrMapOvr>
    <a:overrideClrMapping bg1="dk1" tx1="lt1" bg2="dk2" tx2="lt2" accent1="accent1" accent2="accent2" accent3="accent3" accent4="accent4" accent5="accent5" accent6="accent6" hlink="hlink" folHlink="folHlink"/>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294"/>
            </a:lvl1pPr>
            <a:lvl2pPr>
              <a:defRPr sz="2118"/>
            </a:lvl2pPr>
            <a:lvl3pPr>
              <a:defRPr sz="1765"/>
            </a:lvl3pPr>
            <a:lvl4pPr>
              <a:defRPr sz="1588"/>
            </a:lvl4pPr>
            <a:lvl5pPr>
              <a:defRPr sz="1588"/>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294"/>
            </a:lvl1pPr>
            <a:lvl2pPr>
              <a:defRPr sz="2118"/>
            </a:lvl2pPr>
            <a:lvl3pPr>
              <a:defRPr sz="1765"/>
            </a:lvl3pPr>
            <a:lvl4pPr>
              <a:defRPr sz="1588"/>
            </a:lvl4pPr>
            <a:lvl5pPr>
              <a:defRPr sz="1588"/>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lvl1pPr>
              <a:defRPr/>
            </a:lvl1pPr>
          </a:lstStyle>
          <a:p>
            <a:r>
              <a:rPr lang="en-US" dirty="0"/>
              <a:t>July 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148BC9-AA0F-45D8-A49D-893E4C5501FB}" type="slidenum">
              <a:rPr lang="en-US" smtClean="0"/>
              <a:pPr/>
              <a:t>‹#›</a:t>
            </a:fld>
            <a:endParaRPr lang="en-US" dirty="0"/>
          </a:p>
        </p:txBody>
      </p:sp>
    </p:spTree>
    <p:extLst>
      <p:ext uri="{BB962C8B-B14F-4D97-AF65-F5344CB8AC3E}">
        <p14:creationId xmlns:p14="http://schemas.microsoft.com/office/powerpoint/2010/main" val="2180580222"/>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2" y="1855248"/>
            <a:ext cx="5386917" cy="659352"/>
          </a:xfrm>
        </p:spPr>
        <p:txBody>
          <a:bodyPr lIns="45720" tIns="0" rIns="45720" bIns="0" anchor="ctr">
            <a:noAutofit/>
          </a:bodyPr>
          <a:lstStyle>
            <a:lvl1pPr marL="0" indent="0">
              <a:buNone/>
              <a:defRPr sz="2118" b="1" cap="none" baseline="0">
                <a:solidFill>
                  <a:schemeClr val="tx2"/>
                </a:solidFill>
                <a:effectLst/>
              </a:defRPr>
            </a:lvl1pPr>
            <a:lvl2pPr>
              <a:buNone/>
              <a:defRPr sz="1765" b="1"/>
            </a:lvl2pPr>
            <a:lvl3pPr>
              <a:buNone/>
              <a:defRPr sz="1588" b="1"/>
            </a:lvl3pPr>
            <a:lvl4pPr>
              <a:buNone/>
              <a:defRPr sz="1412" b="1"/>
            </a:lvl4pPr>
            <a:lvl5pPr>
              <a:buNone/>
              <a:defRPr sz="1412"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1859759"/>
            <a:ext cx="5389033" cy="654843"/>
          </a:xfrm>
        </p:spPr>
        <p:txBody>
          <a:bodyPr lIns="45720" tIns="0" rIns="45720" bIns="0" anchor="ctr"/>
          <a:lstStyle>
            <a:lvl1pPr marL="0" indent="0">
              <a:buNone/>
              <a:defRPr sz="2118" b="1" cap="none" baseline="0">
                <a:solidFill>
                  <a:schemeClr val="tx2"/>
                </a:solidFill>
                <a:effectLst/>
              </a:defRPr>
            </a:lvl1pPr>
            <a:lvl2pPr>
              <a:buNone/>
              <a:defRPr sz="1765" b="1"/>
            </a:lvl2pPr>
            <a:lvl3pPr>
              <a:buNone/>
              <a:defRPr sz="1588" b="1"/>
            </a:lvl3pPr>
            <a:lvl4pPr>
              <a:buNone/>
              <a:defRPr sz="1412" b="1"/>
            </a:lvl4pPr>
            <a:lvl5pPr>
              <a:buNone/>
              <a:defRPr sz="1412"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2" y="2514601"/>
            <a:ext cx="5386917" cy="3845720"/>
          </a:xfrm>
        </p:spPr>
        <p:txBody>
          <a:bodyPr tIns="0"/>
          <a:lstStyle>
            <a:lvl1pPr>
              <a:defRPr sz="1941"/>
            </a:lvl1pPr>
            <a:lvl2pPr>
              <a:defRPr sz="1765"/>
            </a:lvl2pPr>
            <a:lvl3pPr>
              <a:defRPr sz="1588"/>
            </a:lvl3pPr>
            <a:lvl4pPr>
              <a:defRPr sz="1412"/>
            </a:lvl4pPr>
            <a:lvl5pPr>
              <a:defRPr sz="1412"/>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9" y="2514601"/>
            <a:ext cx="5389033" cy="3845720"/>
          </a:xfrm>
        </p:spPr>
        <p:txBody>
          <a:bodyPr tIns="0"/>
          <a:lstStyle>
            <a:lvl1pPr>
              <a:defRPr sz="1941"/>
            </a:lvl1pPr>
            <a:lvl2pPr>
              <a:defRPr sz="1765"/>
            </a:lvl2pPr>
            <a:lvl3pPr>
              <a:defRPr sz="1588"/>
            </a:lvl3pPr>
            <a:lvl4pPr>
              <a:defRPr sz="1412"/>
            </a:lvl4pPr>
            <a:lvl5pPr>
              <a:defRPr sz="1412"/>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C1B70D3-CEEA-4D7B-B314-55714D2C3428}" type="datetime1">
              <a:rPr lang="en-US" smtClean="0"/>
              <a:t>7/19/2021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3CBDE0-1EB7-4DEC-9C21-5F0AB693F8A6}" type="slidenum">
              <a:rPr lang="en-US" smtClean="0"/>
              <a:pPr/>
              <a:t>‹#›</a:t>
            </a:fld>
            <a:endParaRPr lang="en-US" dirty="0"/>
          </a:p>
        </p:txBody>
      </p:sp>
    </p:spTree>
    <p:extLst>
      <p:ext uri="{BB962C8B-B14F-4D97-AF65-F5344CB8AC3E}">
        <p14:creationId xmlns:p14="http://schemas.microsoft.com/office/powerpoint/2010/main" val="4197103576"/>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412"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700868DB-5381-4D35-A7A8-4AAAB3EAD69C}" type="datetime1">
              <a:rPr lang="en-US" smtClean="0"/>
              <a:t>7/19/2021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70B108-68BE-4A18-BC3C-F3EB8219AD90}" type="slidenum">
              <a:rPr lang="en-US" smtClean="0"/>
              <a:pPr/>
              <a:t>‹#›</a:t>
            </a:fld>
            <a:endParaRPr lang="en-US" dirty="0"/>
          </a:p>
        </p:txBody>
      </p:sp>
    </p:spTree>
    <p:extLst>
      <p:ext uri="{BB962C8B-B14F-4D97-AF65-F5344CB8AC3E}">
        <p14:creationId xmlns:p14="http://schemas.microsoft.com/office/powerpoint/2010/main" val="1934786685"/>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86181-D5B6-4D55-9C1E-07BDA6217601}" type="datetime1">
              <a:rPr lang="en-US" smtClean="0"/>
              <a:t>7/19/2021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58578BE-6259-411C-B8BE-B3552B8B5C5A}" type="slidenum">
              <a:rPr lang="en-US" smtClean="0"/>
              <a:pPr/>
              <a:t>‹#›</a:t>
            </a:fld>
            <a:endParaRPr lang="en-US" dirty="0"/>
          </a:p>
        </p:txBody>
      </p:sp>
    </p:spTree>
    <p:extLst>
      <p:ext uri="{BB962C8B-B14F-4D97-AF65-F5344CB8AC3E}">
        <p14:creationId xmlns:p14="http://schemas.microsoft.com/office/powerpoint/2010/main" val="22906888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294"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235"/>
            </a:lvl1pPr>
            <a:lvl2pPr indent="0" algn="l">
              <a:buNone/>
              <a:defRPr sz="1059"/>
            </a:lvl2pPr>
            <a:lvl3pPr indent="0" algn="l">
              <a:buNone/>
              <a:defRPr sz="882"/>
            </a:lvl3pPr>
            <a:lvl4pPr indent="0" algn="l">
              <a:buNone/>
              <a:defRPr sz="794"/>
            </a:lvl4pPr>
            <a:lvl5pPr indent="0" algn="l">
              <a:buNone/>
              <a:defRPr sz="794"/>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471"/>
            </a:lvl1pPr>
            <a:lvl2pPr>
              <a:defRPr sz="2294"/>
            </a:lvl2pPr>
            <a:lvl3pPr>
              <a:defRPr sz="2118"/>
            </a:lvl3pPr>
            <a:lvl4pPr>
              <a:defRPr sz="1765"/>
            </a:lvl4pPr>
            <a:lvl5pPr>
              <a:defRPr sz="1588"/>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E5FEED8-CD1F-439C-A2FD-51C3AD6CF22A}" type="datetime1">
              <a:rPr lang="en-US" smtClean="0"/>
              <a:t>7/19/2021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9F5F30-3A23-4C1A-AB9C-799C9874EB43}" type="slidenum">
              <a:rPr lang="en-US" smtClean="0"/>
              <a:pPr/>
              <a:t>‹#›</a:t>
            </a:fld>
            <a:endParaRPr lang="en-US" dirty="0"/>
          </a:p>
        </p:txBody>
      </p:sp>
    </p:spTree>
    <p:extLst>
      <p:ext uri="{BB962C8B-B14F-4D97-AF65-F5344CB8AC3E}">
        <p14:creationId xmlns:p14="http://schemas.microsoft.com/office/powerpoint/2010/main" val="865085819"/>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4326" dirty="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4326" dirty="0"/>
          </a:p>
        </p:txBody>
      </p:sp>
      <p:sp>
        <p:nvSpPr>
          <p:cNvPr id="2" name="Title 1"/>
          <p:cNvSpPr>
            <a:spLocks noGrp="1"/>
          </p:cNvSpPr>
          <p:nvPr>
            <p:ph type="title"/>
          </p:nvPr>
        </p:nvSpPr>
        <p:spPr>
          <a:xfrm>
            <a:off x="812801" y="1176998"/>
            <a:ext cx="2950464" cy="1582621"/>
          </a:xfrm>
        </p:spPr>
        <p:txBody>
          <a:bodyPr vert="horz" lIns="45720" tIns="45720" rIns="45720" bIns="45720" anchor="b"/>
          <a:lstStyle>
            <a:lvl1pPr algn="l">
              <a:buNone/>
              <a:defRPr sz="1765"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21"/>
              </a:spcBef>
              <a:buFontTx/>
              <a:buNone/>
              <a:defRPr sz="1147"/>
            </a:lvl1pPr>
            <a:lvl2pPr>
              <a:defRPr sz="1059"/>
            </a:lvl2pPr>
            <a:lvl3pPr>
              <a:defRPr sz="882"/>
            </a:lvl3pPr>
            <a:lvl4pPr>
              <a:defRPr sz="794"/>
            </a:lvl4pPr>
            <a:lvl5pPr>
              <a:defRPr sz="794"/>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4ADD9DF-6F15-437A-ABED-98745EEB615B}" type="datetime1">
              <a:rPr lang="en-US" smtClean="0"/>
              <a:t>7/19/2021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69600" y="6356351"/>
            <a:ext cx="812800" cy="365125"/>
          </a:xfrm>
        </p:spPr>
        <p:txBody>
          <a:bodyPr/>
          <a:lstStyle/>
          <a:p>
            <a:fld id="{7A0B286C-2E3C-4D85-BE9B-CEEB10AF398D}" type="slidenum">
              <a:rPr lang="en-US" smtClean="0"/>
              <a:pPr/>
              <a:t>‹#›</a:t>
            </a:fld>
            <a:endParaRPr lang="en-US" dirty="0"/>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2824"/>
            </a:lvl1pPr>
          </a:lstStyle>
          <a:p>
            <a:r>
              <a:rPr kumimoji="0" lang="en-US" dirty="0"/>
              <a:t>Click icon to add picture</a:t>
            </a:r>
          </a:p>
        </p:txBody>
      </p:sp>
      <p:sp>
        <p:nvSpPr>
          <p:cNvPr id="10" name="Freeform 9"/>
          <p:cNvSpPr>
            <a:spLocks/>
          </p:cNvSpPr>
          <p:nvPr/>
        </p:nvSpPr>
        <p:spPr bwMode="auto">
          <a:xfrm flipV="1">
            <a:off x="-12700" y="5816601"/>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80682" tIns="40341" rIns="80682" bIns="40341" anchor="t" compatLnSpc="1"/>
          <a:lstStyle/>
          <a:p>
            <a:pPr marL="0" algn="l" rtl="0" eaLnBrk="1" latinLnBrk="0" hangingPunct="1"/>
            <a:endParaRPr kumimoji="0" lang="en-US" sz="4326" dirty="0">
              <a:solidFill>
                <a:schemeClr val="tx1"/>
              </a:solidFill>
              <a:latin typeface="+mn-lt"/>
              <a:ea typeface="+mn-ea"/>
              <a:cs typeface="+mn-cs"/>
            </a:endParaRPr>
          </a:p>
        </p:txBody>
      </p:sp>
      <p:sp>
        <p:nvSpPr>
          <p:cNvPr id="11" name="Freeform 10"/>
          <p:cNvSpPr>
            <a:spLocks/>
          </p:cNvSpPr>
          <p:nvPr/>
        </p:nvSpPr>
        <p:spPr bwMode="auto">
          <a:xfrm flipV="1">
            <a:off x="5842000" y="6219827"/>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80682" tIns="40341" rIns="80682" bIns="40341" anchor="t" compatLnSpc="1"/>
          <a:lstStyle/>
          <a:p>
            <a:pPr marL="0" algn="l" rtl="0" eaLnBrk="1" latinLnBrk="0" hangingPunct="1"/>
            <a:endParaRPr kumimoji="0" lang="en-US" sz="4326" dirty="0">
              <a:solidFill>
                <a:schemeClr val="tx1"/>
              </a:solidFill>
              <a:latin typeface="+mn-lt"/>
              <a:ea typeface="+mn-ea"/>
              <a:cs typeface="+mn-cs"/>
            </a:endParaRPr>
          </a:p>
        </p:txBody>
      </p:sp>
    </p:spTree>
    <p:extLst>
      <p:ext uri="{BB962C8B-B14F-4D97-AF65-F5344CB8AC3E}">
        <p14:creationId xmlns:p14="http://schemas.microsoft.com/office/powerpoint/2010/main" val="416147834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987CC8D-5B17-47E5-863F-6CB6048767F2}" type="datetime1">
              <a:rPr lang="en-US" smtClean="0"/>
              <a:t>7/19/2021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B9CD7E-ED61-43FE-A619-50277602CC95}" type="slidenum">
              <a:rPr lang="en-US" smtClean="0"/>
              <a:pPr/>
              <a:t>‹#›</a:t>
            </a:fld>
            <a:endParaRPr lang="en-US" dirty="0"/>
          </a:p>
        </p:txBody>
      </p:sp>
    </p:spTree>
    <p:extLst>
      <p:ext uri="{BB962C8B-B14F-4D97-AF65-F5344CB8AC3E}">
        <p14:creationId xmlns:p14="http://schemas.microsoft.com/office/powerpoint/2010/main" val="232464682"/>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838F132-237E-4532-902D-6BB073E6380E}" type="datetime1">
              <a:rPr lang="en-US" smtClean="0"/>
              <a:t>7/19/2021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618A53-A77E-4C92-B6D1-4A649953CD48}" type="slidenum">
              <a:rPr lang="en-US" smtClean="0"/>
              <a:pPr/>
              <a:t>‹#›</a:t>
            </a:fld>
            <a:endParaRPr lang="en-US" dirty="0"/>
          </a:p>
        </p:txBody>
      </p:sp>
    </p:spTree>
    <p:extLst>
      <p:ext uri="{BB962C8B-B14F-4D97-AF65-F5344CB8AC3E}">
        <p14:creationId xmlns:p14="http://schemas.microsoft.com/office/powerpoint/2010/main" val="427985222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61" Type="http://schemas.openxmlformats.org/officeDocument/2006/relationships/slideLayout" Target="../slideLayouts/slideLayout7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30.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DC4529-9B5D-4618-A585-7DBCA9279F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CBC2E3-3A35-4E5F-9696-6884334201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D3CB5-D16D-4850-9F9A-BB8D29BA6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D053D-A185-41A1-B83F-ED86983E7643}" type="datetimeFigureOut">
              <a:rPr lang="en-US" smtClean="0"/>
              <a:t>7/19/2021</a:t>
            </a:fld>
            <a:endParaRPr lang="en-US"/>
          </a:p>
        </p:txBody>
      </p:sp>
      <p:sp>
        <p:nvSpPr>
          <p:cNvPr id="5" name="Footer Placeholder 4">
            <a:extLst>
              <a:ext uri="{FF2B5EF4-FFF2-40B4-BE49-F238E27FC236}">
                <a16:creationId xmlns:a16="http://schemas.microsoft.com/office/drawing/2014/main" id="{1D10F3D7-F2E6-48D6-B026-F3D5A6B659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AD2700-29E7-49E3-8F82-FDADB56DCA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C457E-6584-4E0B-B718-06248D59AF94}" type="slidenum">
              <a:rPr lang="en-US" smtClean="0"/>
              <a:t>‹#›</a:t>
            </a:fld>
            <a:endParaRPr lang="en-US"/>
          </a:p>
        </p:txBody>
      </p:sp>
    </p:spTree>
    <p:extLst>
      <p:ext uri="{BB962C8B-B14F-4D97-AF65-F5344CB8AC3E}">
        <p14:creationId xmlns:p14="http://schemas.microsoft.com/office/powerpoint/2010/main" val="3870282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649248"/>
            <a:ext cx="11582400" cy="5935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4800" y="1755058"/>
            <a:ext cx="11582400" cy="46899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78512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Lst>
  <p:txStyles>
    <p:titleStyle>
      <a:lvl1pPr algn="ctr" defTabSz="914400" rtl="0" eaLnBrk="1" latinLnBrk="0" hangingPunct="1">
        <a:lnSpc>
          <a:spcPct val="90000"/>
        </a:lnSpc>
        <a:spcBef>
          <a:spcPct val="0"/>
        </a:spcBef>
        <a:buNone/>
        <a:defRPr sz="3200" kern="1200">
          <a:solidFill>
            <a:schemeClr val="tx1"/>
          </a:solidFill>
          <a:latin typeface="Segoe UI Semibold" panose="020B0702040204020203" pitchFamily="34" charset="0"/>
          <a:ea typeface="Segoe UI Black" panose="020B0A02040204020203" pitchFamily="34" charset="0"/>
          <a:cs typeface="Segoe UI Semibold" panose="020B0702040204020203" pitchFamily="34" charset="0"/>
        </a:defRPr>
      </a:lvl1pPr>
    </p:titleStyle>
    <p:bodyStyle>
      <a:lvl1pPr marL="0" indent="0" algn="l" defTabSz="914400" rtl="0" eaLnBrk="1" latinLnBrk="0" hangingPunct="1">
        <a:lnSpc>
          <a:spcPct val="100000"/>
        </a:lnSpc>
        <a:spcBef>
          <a:spcPts val="600"/>
        </a:spcBef>
        <a:spcAft>
          <a:spcPts val="600"/>
        </a:spcAft>
        <a:buClr>
          <a:srgbClr val="537AA4"/>
        </a:buClr>
        <a:buFont typeface="Wingdings" panose="05000000000000000000" pitchFamily="2" charset="2"/>
        <a:buNone/>
        <a:defRPr sz="3200" kern="1200">
          <a:solidFill>
            <a:schemeClr val="tx1"/>
          </a:solidFill>
          <a:latin typeface="Segoe UI" panose="020B0502040204020203" pitchFamily="34" charset="0"/>
          <a:ea typeface="+mn-ea"/>
          <a:cs typeface="Segoe UI" panose="020B0502040204020203" pitchFamily="34" charset="0"/>
        </a:defRPr>
      </a:lvl1pPr>
      <a:lvl2pPr marL="280988" indent="0" algn="l" defTabSz="914400" rtl="0" eaLnBrk="1" latinLnBrk="0" hangingPunct="1">
        <a:lnSpc>
          <a:spcPct val="100000"/>
        </a:lnSpc>
        <a:spcBef>
          <a:spcPts val="600"/>
        </a:spcBef>
        <a:spcAft>
          <a:spcPts val="600"/>
        </a:spcAft>
        <a:buClr>
          <a:srgbClr val="537AA4"/>
        </a:buClr>
        <a:buFont typeface="Courier New" panose="02070309020205020404" pitchFamily="49" charset="0"/>
        <a:buNone/>
        <a:defRPr sz="2800" kern="1200">
          <a:solidFill>
            <a:schemeClr val="tx1"/>
          </a:solidFill>
          <a:latin typeface="Segoe UI" panose="020B0502040204020203" pitchFamily="34" charset="0"/>
          <a:ea typeface="+mn-ea"/>
          <a:cs typeface="Segoe UI" panose="020B0502040204020203" pitchFamily="34" charset="0"/>
        </a:defRPr>
      </a:lvl2pPr>
      <a:lvl3pPr marL="519113" indent="0" algn="l" defTabSz="914400" rtl="0" eaLnBrk="1" latinLnBrk="0" hangingPunct="1">
        <a:lnSpc>
          <a:spcPct val="100000"/>
        </a:lnSpc>
        <a:spcBef>
          <a:spcPts val="600"/>
        </a:spcBef>
        <a:spcAft>
          <a:spcPts val="600"/>
        </a:spcAft>
        <a:buClr>
          <a:srgbClr val="537AA4"/>
        </a:buClr>
        <a:buFont typeface="Century Gothic" panose="020B0502020202020204" pitchFamily="34" charset="0"/>
        <a:buNone/>
        <a:defRPr sz="2800" kern="1200">
          <a:solidFill>
            <a:schemeClr val="tx1"/>
          </a:solidFill>
          <a:latin typeface="Segoe UI" panose="020B0502040204020203" pitchFamily="34" charset="0"/>
          <a:ea typeface="+mn-ea"/>
          <a:cs typeface="Segoe UI" panose="020B0502040204020203" pitchFamily="34" charset="0"/>
        </a:defRPr>
      </a:lvl3pPr>
      <a:lvl4pPr marL="747713" indent="0" algn="l" defTabSz="914400" rtl="0" eaLnBrk="1" latinLnBrk="0" hangingPunct="1">
        <a:lnSpc>
          <a:spcPct val="100000"/>
        </a:lnSpc>
        <a:spcBef>
          <a:spcPts val="600"/>
        </a:spcBef>
        <a:spcAft>
          <a:spcPts val="600"/>
        </a:spcAft>
        <a:buClr>
          <a:srgbClr val="537AA4"/>
        </a:buClr>
        <a:buFont typeface="Century Gothic" panose="020B0502020202020204" pitchFamily="34" charset="0"/>
        <a:buNone/>
        <a:defRPr sz="2800" kern="1200">
          <a:solidFill>
            <a:schemeClr val="tx1"/>
          </a:solidFill>
          <a:latin typeface="Segoe UI" panose="020B0502040204020203" pitchFamily="34" charset="0"/>
          <a:ea typeface="+mn-ea"/>
          <a:cs typeface="Segoe UI" panose="020B0502040204020203" pitchFamily="34" charset="0"/>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descr="Power Point Template PG 2 new sm"/>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09600" y="1600200"/>
            <a:ext cx="10972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8" name="Rectangle 8"/>
          <p:cNvSpPr>
            <a:spLocks noGrp="1" noChangeArrowheads="1"/>
          </p:cNvSpPr>
          <p:nvPr>
            <p:ph type="sldNum" sz="quarter" idx="4"/>
          </p:nvPr>
        </p:nvSpPr>
        <p:spPr bwMode="auto">
          <a:xfrm>
            <a:off x="406400" y="6477000"/>
            <a:ext cx="28448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Arial" panose="020B0604020202020204" pitchFamily="34" charset="0"/>
              </a:defRPr>
            </a:lvl1pPr>
          </a:lstStyle>
          <a:p>
            <a:fld id="{BBF5B1D0-3FBF-4BEB-A9C8-333BAFE4EA52}" type="slidenum">
              <a:rPr lang="en-US"/>
              <a:pPr/>
              <a:t>‹#›</a:t>
            </a:fld>
            <a:endParaRPr lang="en-US"/>
          </a:p>
        </p:txBody>
      </p:sp>
      <p:sp>
        <p:nvSpPr>
          <p:cNvPr id="5130" name="Rectangle 10"/>
          <p:cNvSpPr>
            <a:spLocks noGrp="1" noChangeArrowheads="1"/>
          </p:cNvSpPr>
          <p:nvPr>
            <p:ph type="ftr" sz="quarter" idx="3"/>
          </p:nvPr>
        </p:nvSpPr>
        <p:spPr bwMode="auto">
          <a:xfrm>
            <a:off x="4165600" y="6477000"/>
            <a:ext cx="38608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defRPr>
            </a:lvl1pPr>
          </a:lstStyle>
          <a:p>
            <a:pPr>
              <a:defRPr/>
            </a:pPr>
            <a:endParaRPr lang="en-US"/>
          </a:p>
        </p:txBody>
      </p:sp>
    </p:spTree>
    <p:extLst>
      <p:ext uri="{BB962C8B-B14F-4D97-AF65-F5344CB8AC3E}">
        <p14:creationId xmlns:p14="http://schemas.microsoft.com/office/powerpoint/2010/main" val="285385017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p:txStyles>
    <p:title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p:titleStyle>
    <p:body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3"/>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80682" tIns="40341" rIns="80682" bIns="40341" anchor="t" compatLnSpc="1"/>
          <a:lstStyle/>
          <a:p>
            <a:pPr marL="0" algn="l" rtl="0" eaLnBrk="1" latinLnBrk="0" hangingPunct="1"/>
            <a:endParaRPr kumimoji="0" lang="en-US" sz="4326" dirty="0">
              <a:solidFill>
                <a:schemeClr val="tx1"/>
              </a:solidFill>
              <a:latin typeface="+mn-lt"/>
              <a:ea typeface="+mn-ea"/>
              <a:cs typeface="+mn-cs"/>
            </a:endParaRPr>
          </a:p>
        </p:txBody>
      </p:sp>
      <p:sp>
        <p:nvSpPr>
          <p:cNvPr id="8" name="Freeform 7"/>
          <p:cNvSpPr>
            <a:spLocks/>
          </p:cNvSpPr>
          <p:nvPr/>
        </p:nvSpPr>
        <p:spPr bwMode="auto">
          <a:xfrm>
            <a:off x="5842000" y="-7143"/>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80682" tIns="40341" rIns="80682" bIns="40341" anchor="t" compatLnSpc="1"/>
          <a:lstStyle/>
          <a:p>
            <a:pPr marL="0" algn="l" rtl="0" eaLnBrk="1" latinLnBrk="0" hangingPunct="1"/>
            <a:endParaRPr kumimoji="0" lang="en-US" sz="4326" dirty="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609600" y="6324601"/>
            <a:ext cx="2844800" cy="365125"/>
          </a:xfrm>
          <a:prstGeom prst="rect">
            <a:avLst/>
          </a:prstGeom>
        </p:spPr>
        <p:txBody>
          <a:bodyPr vert="horz" lIns="0" tIns="0" rIns="0" bIns="0" anchor="b"/>
          <a:lstStyle>
            <a:lvl1pPr algn="l" eaLnBrk="1" latinLnBrk="0" hangingPunct="1">
              <a:defRPr kumimoji="0" sz="1059">
                <a:solidFill>
                  <a:schemeClr val="tx2">
                    <a:shade val="90000"/>
                  </a:schemeClr>
                </a:solidFill>
              </a:defRPr>
            </a:lvl1pPr>
          </a:lstStyle>
          <a:p>
            <a:r>
              <a:rPr lang="en-US" dirty="0"/>
              <a:t>July 2021</a:t>
            </a: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059">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059">
                <a:solidFill>
                  <a:schemeClr val="tx2">
                    <a:shade val="90000"/>
                  </a:schemeClr>
                </a:solidFill>
              </a:defRPr>
            </a:lvl1pPr>
          </a:lstStyle>
          <a:p>
            <a:fld id="{3286C253-0D21-41EB-82DF-0CC6C6D75AE7}" type="slidenum">
              <a:rPr lang="en-US" smtClean="0"/>
              <a:pPr/>
              <a:t>‹#›</a:t>
            </a:fld>
            <a:endParaRPr lang="en-US" dirty="0"/>
          </a:p>
        </p:txBody>
      </p:sp>
      <p:grpSp>
        <p:nvGrpSpPr>
          <p:cNvPr id="2" name="Group 1"/>
          <p:cNvGrpSpPr/>
          <p:nvPr/>
        </p:nvGrpSpPr>
        <p:grpSpPr>
          <a:xfrm>
            <a:off x="-25356" y="202409"/>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4326"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4326" dirty="0"/>
            </a:p>
          </p:txBody>
        </p:sp>
      </p:grpSp>
    </p:spTree>
    <p:extLst>
      <p:ext uri="{BB962C8B-B14F-4D97-AF65-F5344CB8AC3E}">
        <p14:creationId xmlns:p14="http://schemas.microsoft.com/office/powerpoint/2010/main" val="82845946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p:bldLst>
  </p:timing>
  <p:hf hdr="0" ftr="0"/>
  <p:txStyles>
    <p:titleStyle>
      <a:lvl1pPr algn="l" rtl="0" eaLnBrk="1" latinLnBrk="0" hangingPunct="1">
        <a:spcBef>
          <a:spcPct val="0"/>
        </a:spcBef>
        <a:buNone/>
        <a:defRPr kumimoji="0" sz="4412" b="0" kern="1200">
          <a:ln>
            <a:noFill/>
          </a:ln>
          <a:solidFill>
            <a:schemeClr val="tx2"/>
          </a:solidFill>
          <a:effectLst/>
          <a:latin typeface="+mj-lt"/>
          <a:ea typeface="+mj-ea"/>
          <a:cs typeface="+mj-cs"/>
        </a:defRPr>
      </a:lvl1pPr>
    </p:titleStyle>
    <p:bodyStyle>
      <a:lvl1pPr marL="242060" indent="-242060" algn="l" rtl="0" eaLnBrk="1" latinLnBrk="0" hangingPunct="1">
        <a:spcBef>
          <a:spcPct val="20000"/>
        </a:spcBef>
        <a:buClr>
          <a:schemeClr val="accent3"/>
        </a:buClr>
        <a:buSzPct val="95000"/>
        <a:buFont typeface="Wingdings 2"/>
        <a:buChar char=""/>
        <a:defRPr kumimoji="0" sz="2294" kern="1200">
          <a:solidFill>
            <a:schemeClr val="tx1"/>
          </a:solidFill>
          <a:latin typeface="+mn-lt"/>
          <a:ea typeface="+mn-ea"/>
          <a:cs typeface="+mn-cs"/>
        </a:defRPr>
      </a:lvl1pPr>
      <a:lvl2pPr marL="564807" indent="-217854" algn="l" rtl="0" eaLnBrk="1" latinLnBrk="0" hangingPunct="1">
        <a:spcBef>
          <a:spcPct val="20000"/>
        </a:spcBef>
        <a:buClr>
          <a:schemeClr val="accent1"/>
        </a:buClr>
        <a:buSzPct val="85000"/>
        <a:buFont typeface="Wingdings 2"/>
        <a:buChar char=""/>
        <a:defRPr kumimoji="0" sz="2118" kern="1200">
          <a:solidFill>
            <a:schemeClr val="tx1"/>
          </a:solidFill>
          <a:latin typeface="+mn-lt"/>
          <a:ea typeface="+mn-ea"/>
          <a:cs typeface="+mn-cs"/>
        </a:defRPr>
      </a:lvl2pPr>
      <a:lvl3pPr marL="806867" indent="-217854" algn="l" rtl="0" eaLnBrk="1" latinLnBrk="0" hangingPunct="1">
        <a:spcBef>
          <a:spcPct val="20000"/>
        </a:spcBef>
        <a:buClr>
          <a:schemeClr val="accent2"/>
        </a:buClr>
        <a:buSzPct val="70000"/>
        <a:buFont typeface="Wingdings 2"/>
        <a:buChar char=""/>
        <a:defRPr kumimoji="0" sz="1853" kern="1200">
          <a:solidFill>
            <a:schemeClr val="tx1"/>
          </a:solidFill>
          <a:latin typeface="+mn-lt"/>
          <a:ea typeface="+mn-ea"/>
          <a:cs typeface="+mn-cs"/>
        </a:defRPr>
      </a:lvl3pPr>
      <a:lvl4pPr marL="1048927" indent="-185579" algn="l" rtl="0" eaLnBrk="1" latinLnBrk="0" hangingPunct="1">
        <a:spcBef>
          <a:spcPct val="20000"/>
        </a:spcBef>
        <a:buClr>
          <a:schemeClr val="accent3"/>
        </a:buClr>
        <a:buSzPct val="65000"/>
        <a:buFont typeface="Wingdings 2"/>
        <a:buChar char=""/>
        <a:defRPr kumimoji="0" sz="1765" kern="1200">
          <a:solidFill>
            <a:schemeClr val="tx1"/>
          </a:solidFill>
          <a:latin typeface="+mn-lt"/>
          <a:ea typeface="+mn-ea"/>
          <a:cs typeface="+mn-cs"/>
        </a:defRPr>
      </a:lvl4pPr>
      <a:lvl5pPr marL="1290986" indent="-185579" algn="l" rtl="0" eaLnBrk="1" latinLnBrk="0" hangingPunct="1">
        <a:spcBef>
          <a:spcPct val="20000"/>
        </a:spcBef>
        <a:buClr>
          <a:schemeClr val="accent4"/>
        </a:buClr>
        <a:buSzPct val="65000"/>
        <a:buFont typeface="Wingdings 2"/>
        <a:buChar char=""/>
        <a:defRPr kumimoji="0" sz="1765" kern="1200">
          <a:solidFill>
            <a:schemeClr val="tx1"/>
          </a:solidFill>
          <a:latin typeface="+mn-lt"/>
          <a:ea typeface="+mn-ea"/>
          <a:cs typeface="+mn-cs"/>
        </a:defRPr>
      </a:lvl5pPr>
      <a:lvl6pPr marL="1533046" indent="-185579" algn="l" rtl="0" eaLnBrk="1" latinLnBrk="0" hangingPunct="1">
        <a:spcBef>
          <a:spcPct val="20000"/>
        </a:spcBef>
        <a:buClr>
          <a:schemeClr val="accent5"/>
        </a:buClr>
        <a:buSzPct val="80000"/>
        <a:buFont typeface="Wingdings 2"/>
        <a:buChar char=""/>
        <a:defRPr kumimoji="0" sz="1588" kern="1200">
          <a:solidFill>
            <a:schemeClr val="tx1"/>
          </a:solidFill>
          <a:latin typeface="+mn-lt"/>
          <a:ea typeface="+mn-ea"/>
          <a:cs typeface="+mn-cs"/>
        </a:defRPr>
      </a:lvl6pPr>
      <a:lvl7pPr marL="1694420" indent="-161373" algn="l" rtl="0" eaLnBrk="1" latinLnBrk="0" hangingPunct="1">
        <a:spcBef>
          <a:spcPct val="20000"/>
        </a:spcBef>
        <a:buClr>
          <a:schemeClr val="accent6"/>
        </a:buClr>
        <a:buSzPct val="80000"/>
        <a:buFont typeface="Wingdings 2"/>
        <a:buChar char=""/>
        <a:defRPr kumimoji="0" sz="1412" kern="1200" baseline="0">
          <a:solidFill>
            <a:schemeClr val="tx1"/>
          </a:solidFill>
          <a:latin typeface="+mn-lt"/>
          <a:ea typeface="+mn-ea"/>
          <a:cs typeface="+mn-cs"/>
        </a:defRPr>
      </a:lvl7pPr>
      <a:lvl8pPr marL="1936480" indent="-161373" algn="l" rtl="0" eaLnBrk="1" latinLnBrk="0" hangingPunct="1">
        <a:spcBef>
          <a:spcPct val="20000"/>
        </a:spcBef>
        <a:buClr>
          <a:schemeClr val="tx2"/>
        </a:buClr>
        <a:buChar char="•"/>
        <a:defRPr kumimoji="0" sz="1412" kern="1200">
          <a:solidFill>
            <a:schemeClr val="tx1"/>
          </a:solidFill>
          <a:latin typeface="+mn-lt"/>
          <a:ea typeface="+mn-ea"/>
          <a:cs typeface="+mn-cs"/>
        </a:defRPr>
      </a:lvl8pPr>
      <a:lvl9pPr marL="2178540" indent="-161373" algn="l" rtl="0" eaLnBrk="1" latinLnBrk="0" hangingPunct="1">
        <a:spcBef>
          <a:spcPct val="20000"/>
        </a:spcBef>
        <a:buClr>
          <a:schemeClr val="tx2"/>
        </a:buClr>
        <a:buFontTx/>
        <a:buChar char="•"/>
        <a:defRPr kumimoji="0" sz="1235"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03433" algn="l" rtl="0" eaLnBrk="1" latinLnBrk="0" hangingPunct="1">
        <a:defRPr kumimoji="0" kern="1200">
          <a:solidFill>
            <a:schemeClr val="tx1"/>
          </a:solidFill>
          <a:latin typeface="+mn-lt"/>
          <a:ea typeface="+mn-ea"/>
          <a:cs typeface="+mn-cs"/>
        </a:defRPr>
      </a:lvl2pPr>
      <a:lvl3pPr marL="806867" algn="l" rtl="0" eaLnBrk="1" latinLnBrk="0" hangingPunct="1">
        <a:defRPr kumimoji="0" kern="1200">
          <a:solidFill>
            <a:schemeClr val="tx1"/>
          </a:solidFill>
          <a:latin typeface="+mn-lt"/>
          <a:ea typeface="+mn-ea"/>
          <a:cs typeface="+mn-cs"/>
        </a:defRPr>
      </a:lvl3pPr>
      <a:lvl4pPr marL="1210300" algn="l" rtl="0" eaLnBrk="1" latinLnBrk="0" hangingPunct="1">
        <a:defRPr kumimoji="0" kern="1200">
          <a:solidFill>
            <a:schemeClr val="tx1"/>
          </a:solidFill>
          <a:latin typeface="+mn-lt"/>
          <a:ea typeface="+mn-ea"/>
          <a:cs typeface="+mn-cs"/>
        </a:defRPr>
      </a:lvl4pPr>
      <a:lvl5pPr marL="1613733" algn="l" rtl="0" eaLnBrk="1" latinLnBrk="0" hangingPunct="1">
        <a:defRPr kumimoji="0" kern="1200">
          <a:solidFill>
            <a:schemeClr val="tx1"/>
          </a:solidFill>
          <a:latin typeface="+mn-lt"/>
          <a:ea typeface="+mn-ea"/>
          <a:cs typeface="+mn-cs"/>
        </a:defRPr>
      </a:lvl5pPr>
      <a:lvl6pPr marL="2017166" algn="l" rtl="0" eaLnBrk="1" latinLnBrk="0" hangingPunct="1">
        <a:defRPr kumimoji="0" kern="1200">
          <a:solidFill>
            <a:schemeClr val="tx1"/>
          </a:solidFill>
          <a:latin typeface="+mn-lt"/>
          <a:ea typeface="+mn-ea"/>
          <a:cs typeface="+mn-cs"/>
        </a:defRPr>
      </a:lvl6pPr>
      <a:lvl7pPr marL="2420600" algn="l" rtl="0" eaLnBrk="1" latinLnBrk="0" hangingPunct="1">
        <a:defRPr kumimoji="0" kern="1200">
          <a:solidFill>
            <a:schemeClr val="tx1"/>
          </a:solidFill>
          <a:latin typeface="+mn-lt"/>
          <a:ea typeface="+mn-ea"/>
          <a:cs typeface="+mn-cs"/>
        </a:defRPr>
      </a:lvl7pPr>
      <a:lvl8pPr marL="2824033" algn="l" rtl="0" eaLnBrk="1" latinLnBrk="0" hangingPunct="1">
        <a:defRPr kumimoji="0" kern="1200">
          <a:solidFill>
            <a:schemeClr val="tx1"/>
          </a:solidFill>
          <a:latin typeface="+mn-lt"/>
          <a:ea typeface="+mn-ea"/>
          <a:cs typeface="+mn-cs"/>
        </a:defRPr>
      </a:lvl8pPr>
      <a:lvl9pPr marL="3227466"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6.wdp"/></Relationships>
</file>

<file path=ppt/slides/_rels/slide1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hyperlink" Target="http://www.healthoregon.org/swt" TargetMode="External"/><Relationship Id="rId2" Type="http://schemas.openxmlformats.org/officeDocument/2006/relationships/notesSlide" Target="../notesSlides/notesSlide12.xml"/><Relationship Id="rId1" Type="http://schemas.openxmlformats.org/officeDocument/2006/relationships/slideLayout" Target="../slideLayouts/slideLayout78.xml"/><Relationship Id="rId4" Type="http://schemas.openxmlformats.org/officeDocument/2006/relationships/hyperlink" Target="https://www.oregon.gov/oha/PH/HEALTHYENVIRONMENTS/DRINKINGWATER/OPERATIONS/Pages/pipeline.aspx"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ce.wsu.edu/faculty/dr-amanda-hohner/" TargetMode="External"/><Relationship Id="rId3" Type="http://schemas.openxmlformats.org/officeDocument/2006/relationships/hyperlink" Target="https://urldefense.com/v3/__https:/us-west-2.protection.sophos.com?d=urldefense.com&amp;u=aHR0cHM6Ly91cmxkZWZlbnNlLmNvbS92My9fX2h0dHBzOi91cy13ZXN0LTIucHJvdGVjdGlvbi5zb3Bob3MuY29tP2Q9dXJsZGVmZW5zZS5jb20mdT1hSFIwY0hNNkx5OTFjbXhrWldabGJuTmxMbU52YlM5Mk15OWZYMmgwZEhCek9pOTViM1YwZFM1aVpTOW9WVkpXTkdKdlUyRlFTVjlmT3lFaFQzaEhlbUpDV2pZaFRqUlJiMHhUYW0xUk5rTkhTMUpYYm5GMVVubHBkRVJoTW1Ga1ZXSkZWVmhOZGxGVWFVbHZRbXhIVEZsc1JIVjFaSGx1TVRKbVVESllPRmhOWVMxdmJreFBlRkpWVDNaalZpMWhZeVE9Jmk9TlRoa09UZzBNamhpTURNeU9Ea3hOR1V3WTJZMU5EUmkmdD1ieTh2WVVoVmVWSjZkbmRPUW05UGEzVlJObVZXUjNWUlNGVTFUUzluZEZCTlRuZGtNVlkyYkZSM2R6MD0maD00OTliOWQ4MTZiYmQ0Nzg1OTMzM2E2MWZiNGIxNjExM19fOyEhT3hHemJCWjYhTkw4YzQzSlBFTDhQUHZfV19YYzNfSnZLOXJOa1REMXlxMnp1cXRwUjdUczlYSUwtMUhDaWZacEpoWk95enVyQlBYN2taU29oZklmcSQ=&amp;i=NThkOTg0MjhiMDMyODkxNGUwY2Y1NDRi&amp;t=aTdJZ012aW1wUXBlVU9KcExmY1FYQVR5ZjVOT3liTytVTWxtZ3VjRFdNaz0=&amp;h=3281d59fc4374b9d8ebf08653b415026__;!!OxGzbBZ6!IoWkgUaoHE4QGvDp-A4iKT5qAwPPfvaf3QSZcmwlzcyqYKwmGArxbwd13UoZdTS7ULRBrVFxigp3$" TargetMode="External"/><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hyperlink" Target="https://www.oregon.gov/oha/PH/HEALTHYENVIRONMENTS/DRINKINGWATER/OPERATIONS/TREATMENT/Documents/algae/optimizing-toxin-removal.pdf" TargetMode="External"/><Relationship Id="rId7" Type="http://schemas.openxmlformats.org/officeDocument/2006/relationships/hyperlink" Target="https://urldefense.com/v3/__https:/us-west-2.protection.sophos.com?d=urldefense.com&amp;u=aHR0cHM6Ly91cmxkZWZlbnNlLmNvbS92My9fX2h0dHBzOi91cy13ZXN0LTIucHJvdGVjdGlvbi5zb3Bob3MuY29tP2Q9dXJsZGVmZW5zZS5jb20mdT1hSFIwY0hNNkx5OTFjbXhrWldabGJuTmxMbU52YlM5Mk15OWZYMmgwZEhCek9pOTViM1YwZFM1aVpTOW9WVkpXTkdKdlUyRlFTVjlmT3lFaFQzaEhlbUpDV2pZaFRqUlJiMHhUYW0xUk5rTkhTMUpYYm5GMVVubHBkRVJoTW1Ga1ZXSkZWVmhOZGxGVWFVbHZRbXhIVEZsc1JIVjFaSGx1TVRKbVVESllPRmhOWVMxdmJreFBlRkpWVDNaalZpMWhZeVE9Jmk9TlRoa09UZzBNamhpTURNeU9Ea3hOR1V3WTJZMU5EUmkmdD1ieTh2WVVoVmVWSjZkbmRPUW05UGEzVlJObVZXUjNWUlNGVTFUUzluZEZCTlRuZGtNVlkyYkZSM2R6MD0maD00OTliOWQ4MTZiYmQ0Nzg1OTMzM2E2MWZiNGIxNjExM19fOyEhT3hHemJCWjYhTkw4YzQzSlBFTDhQUHZfV19YYzNfSnZLOXJOa1REMXlxMnp1cXRwUjdUczlYSUwtMUhDaWZacEpoWk95enVyQlBYN2taU29oZklmcSQ=&amp;i=NThkOTg0MjhiMDMyODkxNGUwY2Y1NDRi&amp;t=aTdJZ012aW1wUXBlVU9KcExmY1FYQVR5ZjVOT3liTytVTWxtZ3VjRFdNaz0=&amp;h=3281d59fc4374b9d8ebf08653b415026__;!!OxGzbBZ6!IoWkgUaoHE4QGvDp-A4iKT5qAwPPfvaf3QSZcmwlzcyqYKwmGArxbwd13UoZdTS7ULRBrVFxigp3$" TargetMode="External"/><Relationship Id="rId2" Type="http://schemas.openxmlformats.org/officeDocument/2006/relationships/notesSlide" Target="../notesSlides/notesSlide14.xml"/><Relationship Id="rId1" Type="http://schemas.openxmlformats.org/officeDocument/2006/relationships/slideLayout" Target="../slideLayouts/slideLayout78.xml"/><Relationship Id="rId6" Type="http://schemas.openxmlformats.org/officeDocument/2006/relationships/hyperlink" Target="https://www.oregon.gov/deq/wildfires/Documents/ETART2020oregonWQsum.pdf" TargetMode="External"/><Relationship Id="rId5" Type="http://schemas.openxmlformats.org/officeDocument/2006/relationships/hyperlink" Target="https://gscdn.govshare.site/1aa8ace4addf06592a8d7dcb775413bf10fd1ec6/ETART_WQ_Report_Final.pdf" TargetMode="External"/><Relationship Id="rId4" Type="http://schemas.openxmlformats.org/officeDocument/2006/relationships/hyperlink" Target="https://www.oregon.gov/oha/PH/HEALTHYENVIRONMENTS/DRINKINGWATER/OPERATIONS/TREATMENT/Documents/optimizing-filtration-after-wildfire.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8.xml"/><Relationship Id="rId4" Type="http://schemas.openxmlformats.org/officeDocument/2006/relationships/hyperlink" Target="https://www.beckmancoulter.com/en/blog/diagnostics/sars-cov-2-variants-and-the-impact-on-diagnostic-test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7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mailto:Evan.e.hofeld@dhsoha.state.or.u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8.xml"/><Relationship Id="rId1" Type="http://schemas.openxmlformats.org/officeDocument/2006/relationships/tags" Target="../tags/tag1.xml"/><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6.xml"/><Relationship Id="rId5" Type="http://schemas.openxmlformats.org/officeDocument/2006/relationships/image" Target="../media/image64.emf"/><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3.xml"/><Relationship Id="rId1" Type="http://schemas.openxmlformats.org/officeDocument/2006/relationships/slideLayout" Target="../slideLayouts/slideLayout76.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89.xml"/><Relationship Id="rId4" Type="http://schemas.openxmlformats.org/officeDocument/2006/relationships/image" Target="cid:image008.jpg@01D4D80F.E15E4DF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89.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1981200" y="299480"/>
            <a:ext cx="8229600" cy="4530437"/>
          </a:xfrm>
        </p:spPr>
        <p:txBody>
          <a:bodyPr>
            <a:normAutofit fontScale="90000"/>
          </a:bodyPr>
          <a:lstStyle/>
          <a:p>
            <a:r>
              <a:rPr lang="en-US" sz="4000" b="1" dirty="0">
                <a:solidFill>
                  <a:schemeClr val="tx1"/>
                </a:solidFill>
              </a:rPr>
              <a:t>Region </a:t>
            </a:r>
            <a:r>
              <a:rPr lang="en-US" sz="4000" b="1" dirty="0"/>
              <a:t>10/8 AWOP Program Reports</a:t>
            </a:r>
            <a:br>
              <a:rPr lang="en-US" sz="3600" dirty="0">
                <a:solidFill>
                  <a:schemeClr val="tx1"/>
                </a:solidFill>
              </a:rPr>
            </a:br>
            <a:br>
              <a:rPr lang="en-US" sz="3600" dirty="0">
                <a:solidFill>
                  <a:schemeClr val="tx1"/>
                </a:solidFill>
              </a:rPr>
            </a:br>
            <a:br>
              <a:rPr lang="en-US" sz="3600" dirty="0">
                <a:solidFill>
                  <a:schemeClr val="tx1"/>
                </a:solidFill>
              </a:rPr>
            </a:br>
            <a:br>
              <a:rPr lang="en-US" sz="3600" dirty="0">
                <a:solidFill>
                  <a:schemeClr val="tx1"/>
                </a:solidFill>
              </a:rPr>
            </a:br>
            <a:br>
              <a:rPr lang="en-US" sz="3600" dirty="0">
                <a:solidFill>
                  <a:schemeClr val="tx1"/>
                </a:solidFill>
              </a:rPr>
            </a:br>
            <a:br>
              <a:rPr lang="en-US" sz="3600" dirty="0">
                <a:solidFill>
                  <a:schemeClr val="tx1"/>
                </a:solidFill>
              </a:rPr>
            </a:br>
            <a:br>
              <a:rPr lang="en-US" sz="3600" dirty="0">
                <a:solidFill>
                  <a:schemeClr val="tx1"/>
                </a:solidFill>
              </a:rPr>
            </a:br>
            <a:br>
              <a:rPr lang="en-US" sz="3600" dirty="0">
                <a:solidFill>
                  <a:schemeClr val="tx1"/>
                </a:solidFill>
              </a:rPr>
            </a:br>
            <a:r>
              <a:rPr lang="en-US" sz="3600" dirty="0">
                <a:solidFill>
                  <a:schemeClr val="accent1"/>
                </a:solidFill>
              </a:rPr>
              <a:t>“Sustaining AWOP in Times of Change”</a:t>
            </a:r>
            <a:endParaRPr lang="en-US" sz="3200" dirty="0">
              <a:solidFill>
                <a:schemeClr val="accent1"/>
              </a:solidFill>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tretch>
            <a:fillRect/>
          </a:stretch>
        </p:blipFill>
        <p:spPr>
          <a:xfrm>
            <a:off x="4878438" y="1397096"/>
            <a:ext cx="2435127" cy="2554328"/>
          </a:xfrm>
          <a:prstGeom prst="rect">
            <a:avLst/>
          </a:prstGeom>
          <a:solidFill>
            <a:schemeClr val="bg1">
              <a:alpha val="0"/>
            </a:schemeClr>
          </a:solidFill>
          <a:effectLst>
            <a:glow rad="127000">
              <a:schemeClr val="accent1">
                <a:alpha val="0"/>
              </a:schemeClr>
            </a:glow>
          </a:effectLst>
        </p:spPr>
      </p:pic>
      <p:sp>
        <p:nvSpPr>
          <p:cNvPr id="104451" name="Rectangle 3"/>
          <p:cNvSpPr>
            <a:spLocks noGrp="1" noChangeArrowheads="1"/>
          </p:cNvSpPr>
          <p:nvPr>
            <p:ph type="subTitle" idx="1"/>
          </p:nvPr>
        </p:nvSpPr>
        <p:spPr>
          <a:xfrm>
            <a:off x="1981200" y="5133898"/>
            <a:ext cx="8229600" cy="1289540"/>
          </a:xfrm>
        </p:spPr>
        <p:txBody>
          <a:bodyPr/>
          <a:lstStyle/>
          <a:p>
            <a:pPr>
              <a:lnSpc>
                <a:spcPct val="80000"/>
              </a:lnSpc>
            </a:pPr>
            <a:r>
              <a:rPr lang="en-US" sz="2800" dirty="0"/>
              <a:t>2021 AWOP National Meeting</a:t>
            </a:r>
          </a:p>
          <a:p>
            <a:pPr>
              <a:lnSpc>
                <a:spcPct val="80000"/>
              </a:lnSpc>
            </a:pPr>
            <a:r>
              <a:rPr lang="en-US" sz="2800" dirty="0"/>
              <a:t>July 21, 2021</a:t>
            </a:r>
          </a:p>
        </p:txBody>
      </p:sp>
    </p:spTree>
    <p:extLst>
      <p:ext uri="{BB962C8B-B14F-4D97-AF65-F5344CB8AC3E}">
        <p14:creationId xmlns:p14="http://schemas.microsoft.com/office/powerpoint/2010/main" val="482927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981200" y="274638"/>
            <a:ext cx="8229600" cy="715962"/>
          </a:xfrm>
        </p:spPr>
        <p:txBody>
          <a:bodyPr/>
          <a:lstStyle/>
          <a:p>
            <a:pPr algn="ctr"/>
            <a:r>
              <a:rPr lang="en-US" dirty="0"/>
              <a:t>Oregon’s AWOP</a:t>
            </a:r>
          </a:p>
        </p:txBody>
      </p:sp>
      <p:sp>
        <p:nvSpPr>
          <p:cNvPr id="3" name="Content Placeholder 2"/>
          <p:cNvSpPr>
            <a:spLocks noGrp="1"/>
          </p:cNvSpPr>
          <p:nvPr>
            <p:ph idx="1"/>
          </p:nvPr>
        </p:nvSpPr>
        <p:spPr>
          <a:xfrm>
            <a:off x="2362200" y="1143000"/>
            <a:ext cx="8229600" cy="4219574"/>
          </a:xfrm>
        </p:spPr>
        <p:txBody>
          <a:bodyPr/>
          <a:lstStyle/>
          <a:p>
            <a:pPr marL="0" indent="0">
              <a:buNone/>
            </a:pPr>
            <a:endParaRPr lang="en-US" dirty="0"/>
          </a:p>
          <a:p>
            <a:pPr marL="0" indent="0">
              <a:buNone/>
            </a:pPr>
            <a:r>
              <a:rPr lang="en-US" i="1" dirty="0"/>
              <a:t>The objective of Oregon’s Area Wide Optimization Program is to educate water system operators in optimizing principles with the ultimate goal of improving public health protection.</a:t>
            </a:r>
          </a:p>
          <a:p>
            <a:pPr marL="0" indent="0">
              <a:lnSpc>
                <a:spcPct val="150000"/>
              </a:lnSpc>
              <a:buNone/>
              <a:defRPr/>
            </a:pPr>
            <a:endParaRPr lang="en-US" dirty="0"/>
          </a:p>
          <a:p>
            <a:pPr>
              <a:lnSpc>
                <a:spcPct val="150000"/>
              </a:lnSpc>
              <a:buFont typeface="Arial" pitchFamily="34" charset="0"/>
              <a:buChar char="•"/>
              <a:defRPr/>
            </a:pPr>
            <a:endParaRPr lang="en-US" dirty="0"/>
          </a:p>
          <a:p>
            <a:pPr marL="0" indent="0">
              <a:buNone/>
              <a:defRPr/>
            </a:pPr>
            <a:endParaRPr lang="en-US" dirty="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1CAF62CD-A226-4059-99AE-E52D221B0809}" type="slidenum">
              <a:rPr lang="en-US" sz="1000">
                <a:solidFill>
                  <a:srgbClr val="005595"/>
                </a:solidFill>
                <a:latin typeface="Arial" panose="020B0604020202020204" pitchFamily="34" charset="0"/>
              </a:rPr>
              <a:pPr fontAlgn="base">
                <a:spcBef>
                  <a:spcPct val="0"/>
                </a:spcBef>
                <a:spcAft>
                  <a:spcPct val="0"/>
                </a:spcAft>
              </a:pPr>
              <a:t>10</a:t>
            </a:fld>
            <a:endParaRPr lang="en-US" sz="1000" dirty="0">
              <a:solidFill>
                <a:srgbClr val="005595"/>
              </a:solidFill>
              <a:latin typeface="Arial" panose="020B0604020202020204" pitchFamily="34" charset="0"/>
            </a:endParaRPr>
          </a:p>
        </p:txBody>
      </p:sp>
      <p:pic>
        <p:nvPicPr>
          <p:cNvPr id="232450" name="Picture 2" descr="MultBarr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2101" y="3004455"/>
            <a:ext cx="7847798" cy="2648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328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011681" y="6016"/>
            <a:ext cx="8229600" cy="944562"/>
          </a:xfrm>
        </p:spPr>
        <p:txBody>
          <a:bodyPr/>
          <a:lstStyle/>
          <a:p>
            <a:pPr algn="ctr"/>
            <a:r>
              <a:rPr lang="en-US" dirty="0"/>
              <a:t>Core AWOP Team</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1CAF62CD-A226-4059-99AE-E52D221B0809}" type="slidenum">
              <a:rPr lang="en-US" sz="1000">
                <a:solidFill>
                  <a:srgbClr val="005595"/>
                </a:solidFill>
                <a:latin typeface="Arial" panose="020B0604020202020204" pitchFamily="34" charset="0"/>
              </a:rPr>
              <a:pPr fontAlgn="base">
                <a:spcBef>
                  <a:spcPct val="0"/>
                </a:spcBef>
                <a:spcAft>
                  <a:spcPct val="0"/>
                </a:spcAft>
              </a:pPr>
              <a:t>11</a:t>
            </a:fld>
            <a:endParaRPr lang="en-US" sz="1000">
              <a:solidFill>
                <a:srgbClr val="005595"/>
              </a:solidFill>
              <a:latin typeface="Arial" panose="020B0604020202020204" pitchFamily="34" charset="0"/>
            </a:endParaRPr>
          </a:p>
        </p:txBody>
      </p:sp>
      <p:graphicFrame>
        <p:nvGraphicFramePr>
          <p:cNvPr id="4" name="Table 3"/>
          <p:cNvGraphicFramePr>
            <a:graphicFrameLocks noGrp="1"/>
          </p:cNvGraphicFramePr>
          <p:nvPr/>
        </p:nvGraphicFramePr>
        <p:xfrm>
          <a:off x="1878946" y="762000"/>
          <a:ext cx="8382001" cy="5077054"/>
        </p:xfrm>
        <a:graphic>
          <a:graphicData uri="http://schemas.openxmlformats.org/drawingml/2006/table">
            <a:tbl>
              <a:tblPr firstRow="1" bandRow="1">
                <a:tableStyleId>{10A1B5D5-9B99-4C35-A422-299274C87663}</a:tableStyleId>
              </a:tblPr>
              <a:tblGrid>
                <a:gridCol w="240792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2621281">
                  <a:extLst>
                    <a:ext uri="{9D8B030D-6E8A-4147-A177-3AD203B41FA5}">
                      <a16:colId xmlns:a16="http://schemas.microsoft.com/office/drawing/2014/main" val="20002"/>
                    </a:ext>
                  </a:extLst>
                </a:gridCol>
              </a:tblGrid>
              <a:tr h="990600">
                <a:tc>
                  <a:txBody>
                    <a:bodyPr/>
                    <a:lstStyle/>
                    <a:p>
                      <a:pPr marL="0" marR="0" algn="ctr">
                        <a:spcBef>
                          <a:spcPts val="0"/>
                        </a:spcBef>
                        <a:spcAft>
                          <a:spcPts val="0"/>
                        </a:spcAft>
                      </a:pPr>
                      <a:r>
                        <a:rPr lang="en-US" sz="1800" dirty="0">
                          <a:effectLst/>
                          <a:latin typeface="+mj-lt"/>
                        </a:rPr>
                        <a:t>AWOP</a:t>
                      </a:r>
                      <a:r>
                        <a:rPr lang="en-US" sz="1800" baseline="0" dirty="0">
                          <a:effectLst/>
                          <a:latin typeface="+mj-lt"/>
                        </a:rPr>
                        <a:t> Core Team Member</a:t>
                      </a:r>
                      <a:endParaRPr lang="en-US" sz="1800" dirty="0">
                        <a:effectLst/>
                        <a:latin typeface="+mj-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latin typeface="+mj-lt"/>
                          <a:ea typeface="+mn-ea"/>
                        </a:rPr>
                        <a:t>AWOP</a:t>
                      </a:r>
                      <a:r>
                        <a:rPr lang="en-US" sz="1800" baseline="0" dirty="0">
                          <a:effectLst/>
                          <a:latin typeface="+mj-lt"/>
                          <a:ea typeface="+mn-ea"/>
                        </a:rPr>
                        <a:t> Core Team Member</a:t>
                      </a:r>
                      <a:endParaRPr lang="en-US" sz="1800" dirty="0">
                        <a:effectLst/>
                        <a:latin typeface="+mj-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latin typeface="+mj-lt"/>
                          <a:ea typeface="+mn-ea"/>
                        </a:rPr>
                        <a:t>#</a:t>
                      </a:r>
                      <a:r>
                        <a:rPr lang="en-US" sz="1800" baseline="0" dirty="0">
                          <a:effectLst/>
                          <a:latin typeface="+mj-lt"/>
                          <a:ea typeface="+mn-ea"/>
                        </a:rPr>
                        <a:t> of Counties</a:t>
                      </a:r>
                      <a:endParaRPr lang="en-US" sz="1800" dirty="0">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10000"/>
                  </a:ext>
                </a:extLst>
              </a:tr>
              <a:tr h="520294">
                <a:tc>
                  <a:txBody>
                    <a:bodyPr/>
                    <a:lstStyle/>
                    <a:p>
                      <a:pPr marL="0" marR="0" algn="ctr">
                        <a:spcBef>
                          <a:spcPts val="0"/>
                        </a:spcBef>
                        <a:spcAft>
                          <a:spcPts val="0"/>
                        </a:spcAft>
                      </a:pPr>
                      <a:r>
                        <a:rPr lang="en-US" sz="1800" dirty="0">
                          <a:effectLst/>
                          <a:latin typeface="+mj-lt"/>
                          <a:ea typeface="Calibri" panose="020F0502020204030204" pitchFamily="34" charset="0"/>
                        </a:rPr>
                        <a:t>Phebe Howe</a:t>
                      </a:r>
                    </a:p>
                    <a:p>
                      <a:pPr marL="0" marR="0" algn="ctr">
                        <a:spcBef>
                          <a:spcPts val="0"/>
                        </a:spcBef>
                        <a:spcAft>
                          <a:spcPts val="0"/>
                        </a:spcAft>
                      </a:pPr>
                      <a:r>
                        <a:rPr lang="en-US" sz="1800" dirty="0">
                          <a:effectLst/>
                          <a:latin typeface="+mj-lt"/>
                          <a:ea typeface="Calibri" panose="020F0502020204030204" pitchFamily="34" charset="0"/>
                        </a:rPr>
                        <a:t>(Debra Lambeth is now focused on SRF and Environmental Review)</a:t>
                      </a:r>
                    </a:p>
                  </a:txBody>
                  <a:tcPr marL="68580" marR="68580" marT="0" marB="0" anchor="ctr"/>
                </a:tc>
                <a:tc>
                  <a:txBody>
                    <a:bodyPr/>
                    <a:lstStyle/>
                    <a:p>
                      <a:pPr marL="0" marR="0" algn="ctr">
                        <a:spcBef>
                          <a:spcPts val="0"/>
                        </a:spcBef>
                        <a:spcAft>
                          <a:spcPts val="0"/>
                        </a:spcAft>
                      </a:pPr>
                      <a:r>
                        <a:rPr lang="en-US" sz="1800" dirty="0">
                          <a:effectLst/>
                          <a:latin typeface="+mj-lt"/>
                          <a:ea typeface="Calibri" panose="020F0502020204030204" pitchFamily="34" charset="0"/>
                        </a:rPr>
                        <a:t>Capacity Development</a:t>
                      </a:r>
                      <a:r>
                        <a:rPr lang="en-US" sz="1800" baseline="0" dirty="0">
                          <a:effectLst/>
                          <a:latin typeface="+mj-lt"/>
                          <a:ea typeface="Calibri" panose="020F0502020204030204" pitchFamily="34" charset="0"/>
                        </a:rPr>
                        <a:t> Coordinator</a:t>
                      </a:r>
                    </a:p>
                  </a:txBody>
                  <a:tcPr marL="68580" marR="68580" marT="0" marB="0" anchor="ctr"/>
                </a:tc>
                <a:tc>
                  <a:txBody>
                    <a:bodyPr/>
                    <a:lstStyle/>
                    <a:p>
                      <a:pPr marL="0" marR="0" algn="ctr">
                        <a:spcBef>
                          <a:spcPts val="0"/>
                        </a:spcBef>
                        <a:spcAft>
                          <a:spcPts val="0"/>
                        </a:spcAft>
                      </a:pPr>
                      <a:r>
                        <a:rPr lang="en-US" sz="1800" dirty="0">
                          <a:effectLst/>
                          <a:latin typeface="+mj-lt"/>
                          <a:ea typeface="Calibri" panose="020F0502020204030204" pitchFamily="34" charset="0"/>
                        </a:rPr>
                        <a:t>1 </a:t>
                      </a:r>
                    </a:p>
                    <a:p>
                      <a:pPr marL="0" marR="0" algn="ctr">
                        <a:spcBef>
                          <a:spcPts val="0"/>
                        </a:spcBef>
                        <a:spcAft>
                          <a:spcPts val="0"/>
                        </a:spcAft>
                      </a:pPr>
                      <a:r>
                        <a:rPr lang="en-US" sz="1800" dirty="0">
                          <a:effectLst/>
                          <a:latin typeface="+mj-lt"/>
                          <a:ea typeface="Calibri" panose="020F0502020204030204" pitchFamily="34" charset="0"/>
                        </a:rPr>
                        <a:t>(also responsible for county/ag contract oversight, training, and liaison)</a:t>
                      </a:r>
                    </a:p>
                  </a:txBody>
                  <a:tcPr marL="68580" marR="68580" marT="0" marB="0" anchor="ctr"/>
                </a:tc>
                <a:extLst>
                  <a:ext uri="{0D108BD9-81ED-4DB2-BD59-A6C34878D82A}">
                    <a16:rowId xmlns:a16="http://schemas.microsoft.com/office/drawing/2014/main" val="10001"/>
                  </a:ext>
                </a:extLst>
              </a:tr>
              <a:tr h="520294">
                <a:tc>
                  <a:txBody>
                    <a:bodyPr/>
                    <a:lstStyle/>
                    <a:p>
                      <a:pPr marL="0" marR="0" algn="ctr">
                        <a:spcBef>
                          <a:spcPts val="0"/>
                        </a:spcBef>
                        <a:spcAft>
                          <a:spcPts val="0"/>
                        </a:spcAft>
                      </a:pPr>
                      <a:r>
                        <a:rPr lang="en-US" sz="1800" dirty="0">
                          <a:effectLst/>
                          <a:latin typeface="+mj-lt"/>
                        </a:rPr>
                        <a:t>Evan Hofeld</a:t>
                      </a:r>
                      <a:endParaRPr lang="en-US" sz="1800" dirty="0">
                        <a:effectLst/>
                        <a:latin typeface="+mj-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latin typeface="+mj-lt"/>
                        </a:rPr>
                        <a:t>Coordinator</a:t>
                      </a:r>
                      <a:endParaRPr lang="en-US" sz="1800" dirty="0">
                        <a:effectLst/>
                        <a:latin typeface="+mj-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latin typeface="+mj-lt"/>
                        </a:rPr>
                        <a:t>2</a:t>
                      </a:r>
                      <a:endParaRPr lang="en-US" sz="1800" dirty="0">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10002"/>
                  </a:ext>
                </a:extLst>
              </a:tr>
              <a:tr h="520294">
                <a:tc>
                  <a:txBody>
                    <a:bodyPr/>
                    <a:lstStyle/>
                    <a:p>
                      <a:pPr marL="0" marR="0" algn="ctr">
                        <a:spcBef>
                          <a:spcPts val="0"/>
                        </a:spcBef>
                        <a:spcAft>
                          <a:spcPts val="0"/>
                        </a:spcAft>
                      </a:pPr>
                      <a:r>
                        <a:rPr lang="en-US" sz="1800" dirty="0">
                          <a:effectLst/>
                          <a:latin typeface="+mj-lt"/>
                        </a:rPr>
                        <a:t>Vacant</a:t>
                      </a:r>
                    </a:p>
                    <a:p>
                      <a:pPr marL="0" marR="0" algn="ctr">
                        <a:spcBef>
                          <a:spcPts val="0"/>
                        </a:spcBef>
                        <a:spcAft>
                          <a:spcPts val="0"/>
                        </a:spcAft>
                      </a:pPr>
                      <a:r>
                        <a:rPr lang="en-US" sz="1800" dirty="0">
                          <a:effectLst/>
                          <a:latin typeface="+mj-lt"/>
                        </a:rPr>
                        <a:t>(James Nusrala retired 7/16/21)</a:t>
                      </a:r>
                      <a:endParaRPr lang="en-US" sz="1800" dirty="0">
                        <a:effectLst/>
                        <a:latin typeface="+mj-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latin typeface="+mj-lt"/>
                        </a:rPr>
                        <a:t>Region 1</a:t>
                      </a:r>
                      <a:endParaRPr lang="en-US" sz="1800" dirty="0">
                        <a:effectLst/>
                        <a:latin typeface="+mj-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latin typeface="+mj-lt"/>
                          <a:ea typeface="Calibri" panose="020F0502020204030204" pitchFamily="34" charset="0"/>
                        </a:rPr>
                        <a:t>3</a:t>
                      </a:r>
                    </a:p>
                  </a:txBody>
                  <a:tcPr marL="68580" marR="68580" marT="0" marB="0" anchor="ctr"/>
                </a:tc>
                <a:extLst>
                  <a:ext uri="{0D108BD9-81ED-4DB2-BD59-A6C34878D82A}">
                    <a16:rowId xmlns:a16="http://schemas.microsoft.com/office/drawing/2014/main" val="10003"/>
                  </a:ext>
                </a:extLst>
              </a:tr>
              <a:tr h="710005">
                <a:tc>
                  <a:txBody>
                    <a:bodyPr/>
                    <a:lstStyle/>
                    <a:p>
                      <a:pPr marL="0" marR="0" algn="ctr">
                        <a:spcBef>
                          <a:spcPts val="0"/>
                        </a:spcBef>
                        <a:spcAft>
                          <a:spcPts val="0"/>
                        </a:spcAft>
                      </a:pPr>
                      <a:r>
                        <a:rPr lang="en-US" sz="1800" dirty="0">
                          <a:effectLst/>
                          <a:latin typeface="+mj-lt"/>
                        </a:rPr>
                        <a:t>Jay MacPherson</a:t>
                      </a:r>
                      <a:endParaRPr lang="en-US" sz="1800" dirty="0">
                        <a:effectLst/>
                        <a:latin typeface="+mj-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latin typeface="+mj-lt"/>
                        </a:rPr>
                        <a:t>Region 2</a:t>
                      </a:r>
                      <a:endParaRPr lang="en-US" sz="1800" dirty="0">
                        <a:effectLst/>
                        <a:latin typeface="+mj-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latin typeface="+mj-lt"/>
                          <a:ea typeface="Calibri" panose="020F0502020204030204" pitchFamily="34" charset="0"/>
                        </a:rPr>
                        <a:t>1</a:t>
                      </a:r>
                    </a:p>
                    <a:p>
                      <a:pPr marL="0" marR="0" algn="ctr">
                        <a:spcBef>
                          <a:spcPts val="0"/>
                        </a:spcBef>
                        <a:spcAft>
                          <a:spcPts val="0"/>
                        </a:spcAft>
                      </a:pPr>
                      <a:r>
                        <a:rPr lang="en-US" sz="1800" dirty="0">
                          <a:effectLst/>
                          <a:latin typeface="+mj-lt"/>
                          <a:ea typeface="Calibri" panose="020F0502020204030204" pitchFamily="34" charset="0"/>
                        </a:rPr>
                        <a:t>(also</a:t>
                      </a:r>
                      <a:r>
                        <a:rPr lang="en-US" sz="1800" baseline="0" dirty="0">
                          <a:effectLst/>
                          <a:latin typeface="+mj-lt"/>
                          <a:ea typeface="Calibri" panose="020F0502020204030204" pitchFamily="34" charset="0"/>
                        </a:rPr>
                        <a:t> R2 Plan Review Coordinator)</a:t>
                      </a:r>
                      <a:endParaRPr lang="en-US" sz="1800" dirty="0">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10004"/>
                  </a:ext>
                </a:extLst>
              </a:tr>
              <a:tr h="520294">
                <a:tc>
                  <a:txBody>
                    <a:bodyPr/>
                    <a:lstStyle/>
                    <a:p>
                      <a:pPr marL="0" marR="0" algn="ctr">
                        <a:spcBef>
                          <a:spcPts val="0"/>
                        </a:spcBef>
                        <a:spcAft>
                          <a:spcPts val="0"/>
                        </a:spcAft>
                      </a:pPr>
                      <a:r>
                        <a:rPr lang="en-US" sz="1800" dirty="0">
                          <a:effectLst/>
                        </a:rPr>
                        <a:t>Rebecca Templin</a:t>
                      </a:r>
                      <a:endParaRPr lang="en-US" sz="1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rPr>
                        <a:t>Region 2</a:t>
                      </a:r>
                      <a:endParaRPr lang="en-US" sz="1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latin typeface="+mn-lt"/>
                          <a:ea typeface="Calibri" panose="020F0502020204030204" pitchFamily="34" charset="0"/>
                        </a:rPr>
                        <a:t>1</a:t>
                      </a:r>
                    </a:p>
                    <a:p>
                      <a:pPr marL="0" marR="0" algn="ctr">
                        <a:spcBef>
                          <a:spcPts val="0"/>
                        </a:spcBef>
                        <a:spcAft>
                          <a:spcPts val="0"/>
                        </a:spcAft>
                      </a:pPr>
                      <a:r>
                        <a:rPr lang="en-US" sz="1800" dirty="0">
                          <a:effectLst/>
                          <a:latin typeface="+mn-lt"/>
                          <a:ea typeface="Calibri" panose="020F0502020204030204" pitchFamily="34" charset="0"/>
                        </a:rPr>
                        <a:t>(Extra</a:t>
                      </a:r>
                      <a:r>
                        <a:rPr lang="en-US" sz="1800" baseline="0" dirty="0">
                          <a:effectLst/>
                          <a:latin typeface="+mn-lt"/>
                          <a:ea typeface="Calibri" panose="020F0502020204030204" pitchFamily="34" charset="0"/>
                        </a:rPr>
                        <a:t> PR as needed)</a:t>
                      </a:r>
                      <a:endParaRPr lang="en-US" sz="1800" dirty="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79223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12716"/>
            <a:ext cx="9144000" cy="914400"/>
          </a:xfrm>
        </p:spPr>
        <p:txBody>
          <a:bodyPr/>
          <a:lstStyle/>
          <a:p>
            <a:pPr algn="ctr"/>
            <a:r>
              <a:rPr lang="en-US" dirty="0"/>
              <a:t>Outreach Activities</a:t>
            </a: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E596C9E5-7A0C-4CE0-9216-F843CB389B96}" type="slidenum">
              <a:rPr lang="en-US">
                <a:latin typeface="Arial"/>
              </a:rPr>
              <a:pPr fontAlgn="base">
                <a:spcBef>
                  <a:spcPct val="0"/>
                </a:spcBef>
                <a:spcAft>
                  <a:spcPct val="0"/>
                </a:spcAft>
                <a:defRPr/>
              </a:pPr>
              <a:t>12</a:t>
            </a:fld>
            <a:endParaRPr lang="en-US">
              <a:latin typeface="Arial"/>
            </a:endParaRPr>
          </a:p>
        </p:txBody>
      </p:sp>
      <p:sp>
        <p:nvSpPr>
          <p:cNvPr id="5" name="Rectangle 2"/>
          <p:cNvSpPr>
            <a:spLocks noChangeArrowheads="1"/>
          </p:cNvSpPr>
          <p:nvPr/>
        </p:nvSpPr>
        <p:spPr bwMode="auto">
          <a:xfrm>
            <a:off x="1524001" y="-22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Times" panose="02020603050405020304" pitchFamily="18" charset="0"/>
            </a:endParaRPr>
          </a:p>
        </p:txBody>
      </p:sp>
      <p:sp>
        <p:nvSpPr>
          <p:cNvPr id="3" name="Rectangle 2"/>
          <p:cNvSpPr>
            <a:spLocks noChangeArrowheads="1"/>
          </p:cNvSpPr>
          <p:nvPr/>
        </p:nvSpPr>
        <p:spPr bwMode="auto">
          <a:xfrm>
            <a:off x="1524001" y="-22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Times" panose="02020603050405020304" pitchFamily="18" charset="0"/>
            </a:endParaRPr>
          </a:p>
        </p:txBody>
      </p:sp>
      <p:graphicFrame>
        <p:nvGraphicFramePr>
          <p:cNvPr id="8" name="Table 7">
            <a:extLst>
              <a:ext uri="{FF2B5EF4-FFF2-40B4-BE49-F238E27FC236}">
                <a16:creationId xmlns:a16="http://schemas.microsoft.com/office/drawing/2014/main" id="{45380332-D04C-47A7-A3C4-12759502BD63}"/>
              </a:ext>
            </a:extLst>
          </p:cNvPr>
          <p:cNvGraphicFramePr>
            <a:graphicFrameLocks noGrp="1"/>
          </p:cNvGraphicFramePr>
          <p:nvPr/>
        </p:nvGraphicFramePr>
        <p:xfrm>
          <a:off x="2209801" y="1052368"/>
          <a:ext cx="7550441" cy="5015013"/>
        </p:xfrm>
        <a:graphic>
          <a:graphicData uri="http://schemas.openxmlformats.org/drawingml/2006/table">
            <a:tbl>
              <a:tblPr firstRow="1" firstCol="1" bandRow="1">
                <a:tableStyleId>{5C22544A-7EE6-4342-B048-85BDC9FD1C3A}</a:tableStyleId>
              </a:tblPr>
              <a:tblGrid>
                <a:gridCol w="7550441">
                  <a:extLst>
                    <a:ext uri="{9D8B030D-6E8A-4147-A177-3AD203B41FA5}">
                      <a16:colId xmlns:a16="http://schemas.microsoft.com/office/drawing/2014/main" val="3365513093"/>
                    </a:ext>
                  </a:extLst>
                </a:gridCol>
              </a:tblGrid>
              <a:tr h="3222162">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b="0" dirty="0">
                          <a:solidFill>
                            <a:srgbClr val="005595"/>
                          </a:solidFill>
                          <a:effectLst/>
                          <a:latin typeface="Arial" panose="020B0604020202020204" pitchFamily="34" charset="0"/>
                          <a:ea typeface="Times New Roman" panose="02020603050405020304" pitchFamily="18" charset="0"/>
                          <a:cs typeface="Times New Roman" panose="02020603050405020304" pitchFamily="18" charset="0"/>
                        </a:rPr>
                        <a:t>Conference presentations</a:t>
                      </a:r>
                    </a:p>
                    <a:p>
                      <a:pPr marL="285750" marR="0" indent="-285750">
                        <a:lnSpc>
                          <a:spcPct val="150000"/>
                        </a:lnSpc>
                        <a:spcBef>
                          <a:spcPts val="0"/>
                        </a:spcBef>
                        <a:spcAft>
                          <a:spcPts val="0"/>
                        </a:spcAft>
                        <a:buFont typeface="Arial" panose="020B0604020202020204" pitchFamily="34" charset="0"/>
                        <a:buChar char="•"/>
                      </a:pPr>
                      <a:r>
                        <a:rPr lang="en-US" sz="2400" b="0" dirty="0">
                          <a:solidFill>
                            <a:srgbClr val="005595"/>
                          </a:solidFill>
                          <a:effectLst/>
                        </a:rPr>
                        <a:t>Direct mailings</a:t>
                      </a:r>
                    </a:p>
                    <a:p>
                      <a:pPr marL="285750" marR="0" indent="-285750">
                        <a:lnSpc>
                          <a:spcPct val="150000"/>
                        </a:lnSpc>
                        <a:spcBef>
                          <a:spcPts val="0"/>
                        </a:spcBef>
                        <a:spcAft>
                          <a:spcPts val="0"/>
                        </a:spcAft>
                        <a:buFont typeface="Arial" panose="020B0604020202020204" pitchFamily="34" charset="0"/>
                        <a:buChar char="•"/>
                      </a:pPr>
                      <a:r>
                        <a:rPr lang="en-US" sz="2400" b="0" dirty="0">
                          <a:solidFill>
                            <a:srgbClr val="005595"/>
                          </a:solidFill>
                          <a:effectLst/>
                          <a:latin typeface="Arial" panose="020B0604020202020204" pitchFamily="34" charset="0"/>
                          <a:ea typeface="Times New Roman" panose="02020603050405020304" pitchFamily="18" charset="0"/>
                          <a:cs typeface="Times New Roman" panose="02020603050405020304" pitchFamily="18" charset="0"/>
                        </a:rPr>
                        <a:t>Updating and maintaining website </a:t>
                      </a:r>
                      <a:r>
                        <a:rPr lang="en-US" sz="1800" b="1" u="sng" kern="1200" dirty="0">
                          <a:solidFill>
                            <a:schemeClr val="lt1"/>
                          </a:solidFill>
                          <a:effectLst/>
                          <a:latin typeface="+mn-lt"/>
                          <a:ea typeface="+mn-ea"/>
                          <a:cs typeface="+mn-cs"/>
                          <a:hlinkClick r:id="rId3"/>
                        </a:rPr>
                        <a:t>www.healthoregon.org/swt</a:t>
                      </a:r>
                      <a:endParaRPr lang="en-US" sz="2400" b="0" dirty="0">
                        <a:solidFill>
                          <a:srgbClr val="005595"/>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b="0" dirty="0">
                          <a:solidFill>
                            <a:srgbClr val="005595"/>
                          </a:solidFill>
                          <a:effectLst/>
                          <a:latin typeface="Arial" panose="020B0604020202020204" pitchFamily="34" charset="0"/>
                          <a:ea typeface="Times New Roman" panose="02020603050405020304" pitchFamily="18" charset="0"/>
                          <a:cs typeface="Times New Roman" panose="02020603050405020304" pitchFamily="18" charset="0"/>
                        </a:rPr>
                        <a:t>Articles in electronic newsletter (</a:t>
                      </a:r>
                      <a:r>
                        <a:rPr lang="en-US" sz="2400" b="0" dirty="0">
                          <a:solidFill>
                            <a:srgbClr val="005595"/>
                          </a:solidFill>
                          <a:effectLst/>
                          <a:latin typeface="Arial" panose="020B0604020202020204" pitchFamily="34" charset="0"/>
                          <a:ea typeface="Times New Roman" panose="02020603050405020304" pitchFamily="18" charset="0"/>
                          <a:cs typeface="Times New Roman" panose="02020603050405020304" pitchFamily="18" charset="0"/>
                          <a:hlinkClick r:id="rId4"/>
                        </a:rPr>
                        <a:t>The Pipeline</a:t>
                      </a:r>
                      <a:r>
                        <a:rPr lang="en-US" sz="2400" b="0" dirty="0">
                          <a:solidFill>
                            <a:srgbClr val="005595"/>
                          </a:solidFill>
                          <a:effectLst/>
                          <a:latin typeface="Arial" panose="020B0604020202020204" pitchFamily="34" charset="0"/>
                          <a:ea typeface="Times New Roman" panose="02020603050405020304" pitchFamily="18" charset="0"/>
                          <a:cs typeface="Times New Roman" panose="02020603050405020304" pitchFamily="18" charset="0"/>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b="0" dirty="0">
                          <a:solidFill>
                            <a:srgbClr val="005595"/>
                          </a:solidFill>
                          <a:effectLst/>
                          <a:latin typeface="Arial" panose="020B0604020202020204" pitchFamily="34" charset="0"/>
                          <a:ea typeface="Times New Roman" panose="02020603050405020304" pitchFamily="18" charset="0"/>
                          <a:cs typeface="Times New Roman" panose="02020603050405020304" pitchFamily="18" charset="0"/>
                        </a:rPr>
                        <a:t>CPE, PBT, On-site assistance (treatment plant, data integrity, CT evaluations)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b="0" dirty="0">
                          <a:solidFill>
                            <a:srgbClr val="005595"/>
                          </a:solidFill>
                          <a:effectLst/>
                          <a:latin typeface="Arial" panose="020B0604020202020204" pitchFamily="34" charset="0"/>
                          <a:ea typeface="Times New Roman" panose="02020603050405020304" pitchFamily="18" charset="0"/>
                          <a:cs typeface="Times New Roman" panose="02020603050405020304" pitchFamily="18" charset="0"/>
                        </a:rPr>
                        <a:t>Operator trainings</a:t>
                      </a:r>
                    </a:p>
                  </a:txBody>
                  <a:tcPr marL="38100" marR="38100" marT="38100" marB="38100" anchor="ctr">
                    <a:solidFill>
                      <a:schemeClr val="bg1"/>
                    </a:solidFill>
                  </a:tcPr>
                </a:tc>
                <a:extLst>
                  <a:ext uri="{0D108BD9-81ED-4DB2-BD59-A6C34878D82A}">
                    <a16:rowId xmlns:a16="http://schemas.microsoft.com/office/drawing/2014/main" val="1317615097"/>
                  </a:ext>
                </a:extLst>
              </a:tr>
              <a:tr h="754671">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2400" b="0" dirty="0">
                        <a:solidFill>
                          <a:srgbClr val="005595"/>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8100" marR="38100" marT="38100" marB="38100" anchor="ctr">
                    <a:solidFill>
                      <a:schemeClr val="bg1"/>
                    </a:solidFill>
                  </a:tcPr>
                </a:tc>
                <a:extLst>
                  <a:ext uri="{0D108BD9-81ED-4DB2-BD59-A6C34878D82A}">
                    <a16:rowId xmlns:a16="http://schemas.microsoft.com/office/drawing/2014/main" val="61053861"/>
                  </a:ext>
                </a:extLst>
              </a:tr>
            </a:tbl>
          </a:graphicData>
        </a:graphic>
      </p:graphicFrame>
    </p:spTree>
    <p:extLst>
      <p:ext uri="{BB962C8B-B14F-4D97-AF65-F5344CB8AC3E}">
        <p14:creationId xmlns:p14="http://schemas.microsoft.com/office/powerpoint/2010/main" val="857405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1CAF62CD-A226-4059-99AE-E52D221B0809}" type="slidenum">
              <a:rPr lang="en-US" sz="1000">
                <a:solidFill>
                  <a:srgbClr val="005595"/>
                </a:solidFill>
                <a:latin typeface="Arial" panose="020B0604020202020204" pitchFamily="34" charset="0"/>
              </a:rPr>
              <a:pPr fontAlgn="base">
                <a:spcBef>
                  <a:spcPct val="0"/>
                </a:spcBef>
                <a:spcAft>
                  <a:spcPct val="0"/>
                </a:spcAft>
              </a:pPr>
              <a:t>13</a:t>
            </a:fld>
            <a:endParaRPr lang="en-US" sz="1000">
              <a:solidFill>
                <a:srgbClr val="005595"/>
              </a:solidFill>
              <a:latin typeface="Arial" panose="020B0604020202020204" pitchFamily="34" charset="0"/>
            </a:endParaRPr>
          </a:p>
        </p:txBody>
      </p:sp>
      <p:sp>
        <p:nvSpPr>
          <p:cNvPr id="3" name="Title 1">
            <a:extLst>
              <a:ext uri="{FF2B5EF4-FFF2-40B4-BE49-F238E27FC236}">
                <a16:creationId xmlns:a16="http://schemas.microsoft.com/office/drawing/2014/main" id="{3C2CDCDF-56FB-4EDE-8F51-6AE57490D3CA}"/>
              </a:ext>
            </a:extLst>
          </p:cNvPr>
          <p:cNvSpPr txBox="1">
            <a:spLocks/>
          </p:cNvSpPr>
          <p:nvPr/>
        </p:nvSpPr>
        <p:spPr bwMode="auto">
          <a:xfrm>
            <a:off x="1960485" y="349376"/>
            <a:ext cx="8698394" cy="70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77500" lnSpcReduction="20000"/>
          </a:bodyPr>
          <a:lst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a:lstStyle>
          <a:p>
            <a:pPr algn="ctr">
              <a:defRPr/>
            </a:pPr>
            <a:r>
              <a:rPr lang="en-US" kern="0" dirty="0">
                <a:latin typeface="Arial"/>
              </a:rPr>
              <a:t>Gaining knowledge and experience through quarterly Region 10/8 AWOP Meetings</a:t>
            </a:r>
          </a:p>
        </p:txBody>
      </p:sp>
      <p:sp>
        <p:nvSpPr>
          <p:cNvPr id="2" name="Rectangle 1">
            <a:extLst>
              <a:ext uri="{FF2B5EF4-FFF2-40B4-BE49-F238E27FC236}">
                <a16:creationId xmlns:a16="http://schemas.microsoft.com/office/drawing/2014/main" id="{28F21682-D6A1-4B22-AF7E-79978BD4DE3A}"/>
              </a:ext>
            </a:extLst>
          </p:cNvPr>
          <p:cNvSpPr/>
          <p:nvPr/>
        </p:nvSpPr>
        <p:spPr>
          <a:xfrm>
            <a:off x="1828801" y="1359572"/>
            <a:ext cx="2819399" cy="2185214"/>
          </a:xfrm>
          <a:prstGeom prst="rect">
            <a:avLst/>
          </a:prstGeom>
        </p:spPr>
        <p:txBody>
          <a:bodyPr wrap="square">
            <a:spAutoFit/>
          </a:bodyPr>
          <a:lstStyle/>
          <a:p>
            <a:pPr eaLnBrk="0" fontAlgn="base" hangingPunct="0"/>
            <a:endParaRPr lang="en-US" sz="2000" b="1"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r>
              <a:rPr lang="en-US" sz="2400" dirty="0">
                <a:solidFill>
                  <a:srgbClr val="005595"/>
                </a:solidFill>
                <a:latin typeface="Calibri" panose="020F0502020204030204" pitchFamily="34" charset="0"/>
                <a:ea typeface="Calibri" panose="020F0502020204030204" pitchFamily="34" charset="0"/>
                <a:cs typeface="Times New Roman" panose="02020603050405020304" pitchFamily="18" charset="0"/>
              </a:rPr>
              <a:t>Use knowledge gained to:</a:t>
            </a:r>
          </a:p>
          <a:p>
            <a:pPr marL="342900" indent="-342900" eaLnBrk="0" fontAlgn="base" hangingPunct="0">
              <a:buFont typeface="Arial" panose="020B0604020202020204" pitchFamily="34" charset="0"/>
              <a:buChar char="•"/>
            </a:pPr>
            <a:r>
              <a:rPr lang="en-US" sz="2400" dirty="0">
                <a:solidFill>
                  <a:srgbClr val="005595"/>
                </a:solidFill>
                <a:latin typeface="Calibri" panose="020F0502020204030204" pitchFamily="34" charset="0"/>
                <a:ea typeface="Calibri" panose="020F0502020204030204" pitchFamily="34" charset="0"/>
                <a:cs typeface="Times New Roman" panose="02020603050405020304" pitchFamily="18" charset="0"/>
              </a:rPr>
              <a:t>Train other staff</a:t>
            </a:r>
          </a:p>
          <a:p>
            <a:pPr marL="342900" indent="-342900" eaLnBrk="0" fontAlgn="base" hangingPunct="0">
              <a:buFont typeface="Arial" panose="020B0604020202020204" pitchFamily="34" charset="0"/>
              <a:buChar char="•"/>
            </a:pPr>
            <a:r>
              <a:rPr lang="en-US" sz="2400" dirty="0">
                <a:solidFill>
                  <a:srgbClr val="005595"/>
                </a:solidFill>
                <a:latin typeface="Calibri" panose="020F0502020204030204" pitchFamily="34" charset="0"/>
                <a:ea typeface="Calibri" panose="020F0502020204030204" pitchFamily="34" charset="0"/>
                <a:cs typeface="Times New Roman" panose="02020603050405020304" pitchFamily="18" charset="0"/>
              </a:rPr>
              <a:t>Train operators</a:t>
            </a:r>
          </a:p>
          <a:p>
            <a:pPr eaLnBrk="0" fontAlgn="base" hangingPunct="0"/>
            <a:endParaRPr lang="en-US" sz="2000" b="1" i="1" dirty="0">
              <a:solidFill>
                <a:srgbClr val="005595"/>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1A81FEE-13EE-4983-B8BE-B82430B1CA13}"/>
              </a:ext>
            </a:extLst>
          </p:cNvPr>
          <p:cNvSpPr/>
          <p:nvPr/>
        </p:nvSpPr>
        <p:spPr>
          <a:xfrm>
            <a:off x="1836822" y="5950811"/>
            <a:ext cx="4555375" cy="461665"/>
          </a:xfrm>
          <a:prstGeom prst="rect">
            <a:avLst/>
          </a:prstGeom>
        </p:spPr>
        <p:txBody>
          <a:bodyPr wrap="square">
            <a:spAutoFit/>
          </a:bodyPr>
          <a:lstStyle/>
          <a:p>
            <a:pPr eaLnBrk="0" fontAlgn="base" hangingPunct="0">
              <a:spcBef>
                <a:spcPct val="0"/>
              </a:spcBef>
              <a:spcAft>
                <a:spcPct val="0"/>
              </a:spcAft>
            </a:pPr>
            <a:r>
              <a:rPr lang="en-US" sz="2400" u="sng" dirty="0">
                <a:solidFill>
                  <a:srgbClr val="000000"/>
                </a:solidFill>
                <a:latin typeface="Times" panose="02020603050405020304" pitchFamily="18" charset="0"/>
                <a:hlinkClick r:id="rId3"/>
              </a:rPr>
              <a:t>https://youtu.be/hURV4boSaPI</a:t>
            </a:r>
            <a:r>
              <a:rPr lang="en-US" sz="2400" dirty="0">
                <a:solidFill>
                  <a:srgbClr val="000000"/>
                </a:solidFill>
                <a:latin typeface="Times" panose="02020603050405020304" pitchFamily="18" charset="0"/>
              </a:rPr>
              <a:t> </a:t>
            </a:r>
          </a:p>
        </p:txBody>
      </p:sp>
      <p:pic>
        <p:nvPicPr>
          <p:cNvPr id="4" name="Picture 3">
            <a:extLst>
              <a:ext uri="{FF2B5EF4-FFF2-40B4-BE49-F238E27FC236}">
                <a16:creationId xmlns:a16="http://schemas.microsoft.com/office/drawing/2014/main" id="{237A6A96-0036-4142-BA8F-F12FD3573CD0}"/>
              </a:ext>
            </a:extLst>
          </p:cNvPr>
          <p:cNvPicPr>
            <a:picLocks noChangeAspect="1"/>
          </p:cNvPicPr>
          <p:nvPr/>
        </p:nvPicPr>
        <p:blipFill>
          <a:blip r:embed="rId4"/>
          <a:stretch>
            <a:fillRect/>
          </a:stretch>
        </p:blipFill>
        <p:spPr>
          <a:xfrm>
            <a:off x="1952465" y="3819751"/>
            <a:ext cx="3770685" cy="2107321"/>
          </a:xfrm>
          <a:prstGeom prst="rect">
            <a:avLst/>
          </a:prstGeom>
          <a:ln>
            <a:solidFill>
              <a:schemeClr val="tx1"/>
            </a:solidFill>
          </a:ln>
        </p:spPr>
      </p:pic>
      <p:pic>
        <p:nvPicPr>
          <p:cNvPr id="9" name="Picture 8">
            <a:extLst>
              <a:ext uri="{FF2B5EF4-FFF2-40B4-BE49-F238E27FC236}">
                <a16:creationId xmlns:a16="http://schemas.microsoft.com/office/drawing/2014/main" id="{7F8EE8ED-93F1-4E5B-A907-697FA310A2D4}"/>
              </a:ext>
            </a:extLst>
          </p:cNvPr>
          <p:cNvPicPr>
            <a:picLocks noChangeAspect="1"/>
          </p:cNvPicPr>
          <p:nvPr/>
        </p:nvPicPr>
        <p:blipFill>
          <a:blip r:embed="rId5"/>
          <a:stretch>
            <a:fillRect/>
          </a:stretch>
        </p:blipFill>
        <p:spPr>
          <a:xfrm>
            <a:off x="4730781" y="1334889"/>
            <a:ext cx="3157803" cy="2276314"/>
          </a:xfrm>
          <a:prstGeom prst="rect">
            <a:avLst/>
          </a:prstGeom>
          <a:ln>
            <a:solidFill>
              <a:schemeClr val="tx1"/>
            </a:solidFill>
          </a:ln>
        </p:spPr>
      </p:pic>
      <p:sp>
        <p:nvSpPr>
          <p:cNvPr id="10" name="Arrow: Bent 9">
            <a:extLst>
              <a:ext uri="{FF2B5EF4-FFF2-40B4-BE49-F238E27FC236}">
                <a16:creationId xmlns:a16="http://schemas.microsoft.com/office/drawing/2014/main" id="{ABC10A51-5E4C-4C11-93B1-0932E0C75D9A}"/>
              </a:ext>
            </a:extLst>
          </p:cNvPr>
          <p:cNvSpPr/>
          <p:nvPr/>
        </p:nvSpPr>
        <p:spPr bwMode="auto">
          <a:xfrm flipH="1" flipV="1">
            <a:off x="5831054" y="5011952"/>
            <a:ext cx="770147" cy="779724"/>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8" charset="0"/>
            </a:endParaRPr>
          </a:p>
        </p:txBody>
      </p:sp>
      <p:pic>
        <p:nvPicPr>
          <p:cNvPr id="11" name="Picture 10">
            <a:extLst>
              <a:ext uri="{FF2B5EF4-FFF2-40B4-BE49-F238E27FC236}">
                <a16:creationId xmlns:a16="http://schemas.microsoft.com/office/drawing/2014/main" id="{12B352A3-4E3E-4E19-8734-EF3AD894C12B}"/>
              </a:ext>
            </a:extLst>
          </p:cNvPr>
          <p:cNvPicPr>
            <a:picLocks noChangeAspect="1"/>
          </p:cNvPicPr>
          <p:nvPr/>
        </p:nvPicPr>
        <p:blipFill>
          <a:blip r:embed="rId6"/>
          <a:stretch>
            <a:fillRect/>
          </a:stretch>
        </p:blipFill>
        <p:spPr>
          <a:xfrm>
            <a:off x="6392196" y="2534743"/>
            <a:ext cx="3770686" cy="2152920"/>
          </a:xfrm>
          <a:prstGeom prst="rect">
            <a:avLst/>
          </a:prstGeom>
          <a:ln w="38100">
            <a:solidFill>
              <a:schemeClr val="bg1"/>
            </a:solidFill>
          </a:ln>
        </p:spPr>
      </p:pic>
      <p:pic>
        <p:nvPicPr>
          <p:cNvPr id="12" name="Picture 11">
            <a:extLst>
              <a:ext uri="{FF2B5EF4-FFF2-40B4-BE49-F238E27FC236}">
                <a16:creationId xmlns:a16="http://schemas.microsoft.com/office/drawing/2014/main" id="{413E7243-3143-4066-BAF0-AD06ED909AB9}"/>
              </a:ext>
            </a:extLst>
          </p:cNvPr>
          <p:cNvPicPr>
            <a:picLocks noChangeAspect="1"/>
          </p:cNvPicPr>
          <p:nvPr/>
        </p:nvPicPr>
        <p:blipFill>
          <a:blip r:embed="rId7"/>
          <a:stretch>
            <a:fillRect/>
          </a:stretch>
        </p:blipFill>
        <p:spPr>
          <a:xfrm>
            <a:off x="8393698" y="4062899"/>
            <a:ext cx="2006388" cy="1825919"/>
          </a:xfrm>
          <a:prstGeom prst="rect">
            <a:avLst/>
          </a:prstGeom>
          <a:ln w="38100">
            <a:solidFill>
              <a:schemeClr val="bg1"/>
            </a:solidFill>
          </a:ln>
        </p:spPr>
      </p:pic>
      <p:sp>
        <p:nvSpPr>
          <p:cNvPr id="13" name="Rectangle 12">
            <a:extLst>
              <a:ext uri="{FF2B5EF4-FFF2-40B4-BE49-F238E27FC236}">
                <a16:creationId xmlns:a16="http://schemas.microsoft.com/office/drawing/2014/main" id="{C096CA56-C17A-4860-A1DB-BD7BF3ACD0C4}"/>
              </a:ext>
            </a:extLst>
          </p:cNvPr>
          <p:cNvSpPr/>
          <p:nvPr/>
        </p:nvSpPr>
        <p:spPr>
          <a:xfrm>
            <a:off x="6709104" y="4687664"/>
            <a:ext cx="1659840" cy="1200329"/>
          </a:xfrm>
          <a:prstGeom prst="rect">
            <a:avLst/>
          </a:prstGeom>
        </p:spPr>
        <p:txBody>
          <a:bodyPr wrap="square">
            <a:spAutoFit/>
          </a:bodyPr>
          <a:lstStyle/>
          <a:p>
            <a:pPr algn="r" eaLnBrk="0" fontAlgn="base" hangingPunct="0">
              <a:spcBef>
                <a:spcPct val="0"/>
              </a:spcBef>
              <a:spcAft>
                <a:spcPct val="0"/>
              </a:spcAft>
            </a:pPr>
            <a:r>
              <a:rPr lang="en-US" dirty="0">
                <a:solidFill>
                  <a:srgbClr val="000000"/>
                </a:solidFill>
                <a:latin typeface="Times" panose="02020603050405020304" pitchFamily="18" charset="0"/>
                <a:hlinkClick r:id="rId8"/>
              </a:rPr>
              <a:t>https://ce.wsu.edu/faculty/dr-amanda-hohner/</a:t>
            </a:r>
            <a:r>
              <a:rPr lang="en-US" dirty="0">
                <a:solidFill>
                  <a:srgbClr val="000000"/>
                </a:solidFill>
                <a:latin typeface="Times" panose="02020603050405020304" pitchFamily="18" charset="0"/>
              </a:rPr>
              <a:t> </a:t>
            </a:r>
          </a:p>
        </p:txBody>
      </p:sp>
    </p:spTree>
    <p:extLst>
      <p:ext uri="{BB962C8B-B14F-4D97-AF65-F5344CB8AC3E}">
        <p14:creationId xmlns:p14="http://schemas.microsoft.com/office/powerpoint/2010/main" val="1949829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12716"/>
            <a:ext cx="9144000" cy="914400"/>
          </a:xfrm>
        </p:spPr>
        <p:txBody>
          <a:bodyPr/>
          <a:lstStyle/>
          <a:p>
            <a:pPr algn="ctr">
              <a:defRPr/>
            </a:pPr>
            <a:r>
              <a:rPr lang="en-US" dirty="0"/>
              <a:t>Using knowledge to adapt to new priorities</a:t>
            </a: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E596C9E5-7A0C-4CE0-9216-F843CB389B96}" type="slidenum">
              <a:rPr lang="en-US">
                <a:latin typeface="Arial"/>
              </a:rPr>
              <a:pPr fontAlgn="base">
                <a:spcBef>
                  <a:spcPct val="0"/>
                </a:spcBef>
                <a:spcAft>
                  <a:spcPct val="0"/>
                </a:spcAft>
                <a:defRPr/>
              </a:pPr>
              <a:t>14</a:t>
            </a:fld>
            <a:endParaRPr lang="en-US">
              <a:latin typeface="Arial"/>
            </a:endParaRPr>
          </a:p>
        </p:txBody>
      </p:sp>
      <p:sp>
        <p:nvSpPr>
          <p:cNvPr id="5" name="Rectangle 2"/>
          <p:cNvSpPr>
            <a:spLocks noChangeArrowheads="1"/>
          </p:cNvSpPr>
          <p:nvPr/>
        </p:nvSpPr>
        <p:spPr bwMode="auto">
          <a:xfrm>
            <a:off x="1524001" y="-22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Times" panose="02020603050405020304" pitchFamily="18" charset="0"/>
            </a:endParaRPr>
          </a:p>
        </p:txBody>
      </p:sp>
      <p:sp>
        <p:nvSpPr>
          <p:cNvPr id="3" name="Rectangle 2"/>
          <p:cNvSpPr>
            <a:spLocks noChangeArrowheads="1"/>
          </p:cNvSpPr>
          <p:nvPr/>
        </p:nvSpPr>
        <p:spPr bwMode="auto">
          <a:xfrm>
            <a:off x="1524001" y="-22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Times" panose="02020603050405020304" pitchFamily="18" charset="0"/>
            </a:endParaRPr>
          </a:p>
        </p:txBody>
      </p:sp>
      <p:graphicFrame>
        <p:nvGraphicFramePr>
          <p:cNvPr id="8" name="Table 7">
            <a:extLst>
              <a:ext uri="{FF2B5EF4-FFF2-40B4-BE49-F238E27FC236}">
                <a16:creationId xmlns:a16="http://schemas.microsoft.com/office/drawing/2014/main" id="{45380332-D04C-47A7-A3C4-12759502BD63}"/>
              </a:ext>
            </a:extLst>
          </p:cNvPr>
          <p:cNvGraphicFramePr>
            <a:graphicFrameLocks noGrp="1"/>
          </p:cNvGraphicFramePr>
          <p:nvPr/>
        </p:nvGraphicFramePr>
        <p:xfrm>
          <a:off x="1905000" y="1016849"/>
          <a:ext cx="8610599" cy="1005840"/>
        </p:xfrm>
        <a:graphic>
          <a:graphicData uri="http://schemas.openxmlformats.org/drawingml/2006/table">
            <a:tbl>
              <a:tblPr firstRow="1" firstCol="1" bandRow="1">
                <a:tableStyleId>{5C22544A-7EE6-4342-B048-85BDC9FD1C3A}</a:tableStyleId>
              </a:tblPr>
              <a:tblGrid>
                <a:gridCol w="3753488">
                  <a:extLst>
                    <a:ext uri="{9D8B030D-6E8A-4147-A177-3AD203B41FA5}">
                      <a16:colId xmlns:a16="http://schemas.microsoft.com/office/drawing/2014/main" val="3365513093"/>
                    </a:ext>
                  </a:extLst>
                </a:gridCol>
                <a:gridCol w="4857111">
                  <a:extLst>
                    <a:ext uri="{9D8B030D-6E8A-4147-A177-3AD203B41FA5}">
                      <a16:colId xmlns:a16="http://schemas.microsoft.com/office/drawing/2014/main" val="405741428"/>
                    </a:ext>
                  </a:extLst>
                </a:gridCol>
              </a:tblGrid>
              <a:tr h="211571">
                <a:tc gridSpan="2">
                  <a:txBody>
                    <a:bodyPr/>
                    <a:lstStyle/>
                    <a:p>
                      <a:pPr marL="0" marR="0" algn="l">
                        <a:spcBef>
                          <a:spcPts val="0"/>
                        </a:spcBef>
                        <a:spcAft>
                          <a:spcPts val="0"/>
                        </a:spcAft>
                      </a:pPr>
                      <a:r>
                        <a:rPr lang="en-US" sz="2000" dirty="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Cyanotoxins</a:t>
                      </a:r>
                    </a:p>
                  </a:txBody>
                  <a:tcPr marL="38100" marR="38100" marT="38100" marB="38100" anchor="ctr"/>
                </a:tc>
                <a:tc hMerge="1">
                  <a:txBody>
                    <a:bodyPr/>
                    <a:lstStyle/>
                    <a:p>
                      <a:endParaRPr lang="en-US"/>
                    </a:p>
                  </a:txBody>
                  <a:tcPr/>
                </a:tc>
                <a:extLst>
                  <a:ext uri="{0D108BD9-81ED-4DB2-BD59-A6C34878D82A}">
                    <a16:rowId xmlns:a16="http://schemas.microsoft.com/office/drawing/2014/main" val="1317615097"/>
                  </a:ext>
                </a:extLst>
              </a:tr>
              <a:tr h="432435">
                <a:tc>
                  <a:txBody>
                    <a:bodyPr/>
                    <a:lstStyle/>
                    <a:p>
                      <a:pPr marL="0" marR="0">
                        <a:spcBef>
                          <a:spcPts val="0"/>
                        </a:spcBef>
                        <a:spcAft>
                          <a:spcPts val="0"/>
                        </a:spcAft>
                      </a:pPr>
                      <a:r>
                        <a:rPr lang="en-US" sz="1600" b="0" dirty="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Developed guidance for cyanotoxins</a:t>
                      </a:r>
                      <a:endParaRPr lang="en-US" sz="1800" b="0" dirty="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8100" marR="38100" marT="38100" marB="38100" anchor="ctr"/>
                </a:tc>
                <a:tc>
                  <a:txBody>
                    <a:bodyPr/>
                    <a:lstStyle/>
                    <a:p>
                      <a:pPr marL="0" marR="0">
                        <a:spcBef>
                          <a:spcPts val="0"/>
                        </a:spcBef>
                        <a:spcAft>
                          <a:spcPts val="0"/>
                        </a:spcAft>
                      </a:pPr>
                      <a:r>
                        <a:rPr lang="en-US" sz="1800" u="sng" kern="1200" dirty="0">
                          <a:solidFill>
                            <a:schemeClr val="dk1"/>
                          </a:solidFill>
                          <a:effectLst/>
                          <a:latin typeface="+mn-lt"/>
                          <a:ea typeface="+mn-ea"/>
                          <a:cs typeface="+mn-cs"/>
                          <a:hlinkClick r:id="rId3" tooltip="Optimizing Toxin Removal"/>
                        </a:rPr>
                        <a:t>Optimizing Treatment for Cyanotoxin Removal - May 2019</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4076706331"/>
                  </a:ext>
                </a:extLst>
              </a:tr>
            </a:tbl>
          </a:graphicData>
        </a:graphic>
      </p:graphicFrame>
      <p:graphicFrame>
        <p:nvGraphicFramePr>
          <p:cNvPr id="11" name="Table 10">
            <a:extLst>
              <a:ext uri="{FF2B5EF4-FFF2-40B4-BE49-F238E27FC236}">
                <a16:creationId xmlns:a16="http://schemas.microsoft.com/office/drawing/2014/main" id="{E77CE50C-45AA-4A30-8554-2649653B8BA5}"/>
              </a:ext>
            </a:extLst>
          </p:cNvPr>
          <p:cNvGraphicFramePr>
            <a:graphicFrameLocks noGrp="1"/>
          </p:cNvGraphicFramePr>
          <p:nvPr/>
        </p:nvGraphicFramePr>
        <p:xfrm>
          <a:off x="1905001" y="2189686"/>
          <a:ext cx="8610599" cy="2881489"/>
        </p:xfrm>
        <a:graphic>
          <a:graphicData uri="http://schemas.openxmlformats.org/drawingml/2006/table">
            <a:tbl>
              <a:tblPr firstRow="1" firstCol="1" bandRow="1">
                <a:tableStyleId>{5C22544A-7EE6-4342-B048-85BDC9FD1C3A}</a:tableStyleId>
              </a:tblPr>
              <a:tblGrid>
                <a:gridCol w="3830743">
                  <a:extLst>
                    <a:ext uri="{9D8B030D-6E8A-4147-A177-3AD203B41FA5}">
                      <a16:colId xmlns:a16="http://schemas.microsoft.com/office/drawing/2014/main" val="294751094"/>
                    </a:ext>
                  </a:extLst>
                </a:gridCol>
                <a:gridCol w="4779856">
                  <a:extLst>
                    <a:ext uri="{9D8B030D-6E8A-4147-A177-3AD203B41FA5}">
                      <a16:colId xmlns:a16="http://schemas.microsoft.com/office/drawing/2014/main" val="761416053"/>
                    </a:ext>
                  </a:extLst>
                </a:gridCol>
              </a:tblGrid>
              <a:tr h="406107">
                <a:tc gridSpan="2">
                  <a:txBody>
                    <a:bodyPr/>
                    <a:lstStyle/>
                    <a:p>
                      <a:pPr marL="0" marR="0" algn="l">
                        <a:spcBef>
                          <a:spcPts val="0"/>
                        </a:spcBef>
                        <a:spcAft>
                          <a:spcPts val="0"/>
                        </a:spcAft>
                      </a:pPr>
                      <a:r>
                        <a:rPr lang="en-US" sz="2000" dirty="0">
                          <a:solidFill>
                            <a:schemeClr val="accent6">
                              <a:lumMod val="75000"/>
                            </a:schemeClr>
                          </a:solidFill>
                          <a:effectLst/>
                        </a:rPr>
                        <a:t>Wildfires</a:t>
                      </a:r>
                      <a:endParaRPr lang="en-US" sz="2000" dirty="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8100" marR="38100" marT="38100" marB="38100" anchor="ctr"/>
                </a:tc>
                <a:tc hMerge="1">
                  <a:txBody>
                    <a:bodyPr/>
                    <a:lstStyle/>
                    <a:p>
                      <a:endParaRPr lang="en-US"/>
                    </a:p>
                  </a:txBody>
                  <a:tcPr/>
                </a:tc>
                <a:extLst>
                  <a:ext uri="{0D108BD9-81ED-4DB2-BD59-A6C34878D82A}">
                    <a16:rowId xmlns:a16="http://schemas.microsoft.com/office/drawing/2014/main" val="199163561"/>
                  </a:ext>
                </a:extLst>
              </a:tr>
              <a:tr h="688510">
                <a:tc>
                  <a:txBody>
                    <a:bodyPr/>
                    <a:lstStyle/>
                    <a:p>
                      <a:pPr marL="0" marR="0">
                        <a:spcBef>
                          <a:spcPts val="0"/>
                        </a:spcBef>
                        <a:spcAft>
                          <a:spcPts val="0"/>
                        </a:spcAft>
                      </a:pPr>
                      <a:r>
                        <a:rPr lang="en-US" sz="1600" b="0" dirty="0">
                          <a:solidFill>
                            <a:schemeClr val="accent6">
                              <a:lumMod val="75000"/>
                            </a:schemeClr>
                          </a:solidFill>
                          <a:effectLst/>
                        </a:rPr>
                        <a:t>Developed guidance for treating waters impacted by wildfire</a:t>
                      </a:r>
                      <a:endParaRPr lang="en-US" sz="1800" b="0" dirty="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8100" marR="38100" marT="38100" marB="38100" anchor="ctr"/>
                </a:tc>
                <a:tc>
                  <a:txBody>
                    <a:bodyPr/>
                    <a:lstStyle/>
                    <a:p>
                      <a:pPr marL="0" marR="0">
                        <a:spcBef>
                          <a:spcPts val="0"/>
                        </a:spcBef>
                        <a:spcAft>
                          <a:spcPts val="0"/>
                        </a:spcAft>
                      </a:pPr>
                      <a:r>
                        <a:rPr lang="en-US" sz="1800" u="sng" kern="1200" dirty="0">
                          <a:solidFill>
                            <a:schemeClr val="dk1"/>
                          </a:solidFill>
                          <a:effectLst/>
                          <a:latin typeface="+mn-lt"/>
                          <a:ea typeface="+mn-ea"/>
                          <a:cs typeface="+mn-cs"/>
                          <a:hlinkClick r:id="rId4" tooltip="Optimizing Filtration After a Wildfire - February 2021"/>
                        </a:rPr>
                        <a:t>Optimizing Filtration After a Wildfire - February 2021</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1276944251"/>
                  </a:ext>
                </a:extLst>
              </a:tr>
              <a:tr h="1120856">
                <a:tc>
                  <a:txBody>
                    <a:bodyPr/>
                    <a:lstStyle/>
                    <a:p>
                      <a:pPr marL="0" marR="0">
                        <a:spcBef>
                          <a:spcPts val="0"/>
                        </a:spcBef>
                        <a:spcAft>
                          <a:spcPts val="0"/>
                        </a:spcAft>
                      </a:pPr>
                      <a:r>
                        <a:rPr lang="en-US" sz="1600" b="0" dirty="0">
                          <a:solidFill>
                            <a:schemeClr val="accent6">
                              <a:lumMod val="75000"/>
                            </a:schemeClr>
                          </a:solidFill>
                          <a:effectLst/>
                        </a:rPr>
                        <a:t>Assisted with post-wildfire response and development of Erosion Threat Assessment and Response Team report</a:t>
                      </a:r>
                      <a:endParaRPr lang="en-US" sz="1800" b="0" dirty="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8100" marR="38100" marT="38100" marB="38100" anchor="ctr"/>
                </a:tc>
                <a:tc>
                  <a:txBody>
                    <a:bodyPr/>
                    <a:lstStyle/>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hlinkClick r:id="rId5"/>
                        </a:rPr>
                        <a:t>ETART Water Quality/Drinking Water Supply Resource Report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hlinkClick r:id="rId6"/>
                        </a:rPr>
                        <a:t>Summary</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p>
                  </a:txBody>
                  <a:tcPr marL="38100" marR="38100" marT="38100" marB="38100" anchor="ctr"/>
                </a:tc>
                <a:extLst>
                  <a:ext uri="{0D108BD9-81ED-4DB2-BD59-A6C34878D82A}">
                    <a16:rowId xmlns:a16="http://schemas.microsoft.com/office/drawing/2014/main" val="2114907044"/>
                  </a:ext>
                </a:extLst>
              </a:tr>
              <a:tr h="666016">
                <a:tc>
                  <a:txBody>
                    <a:bodyPr/>
                    <a:lstStyle/>
                    <a:p>
                      <a:pPr marL="0" marR="0">
                        <a:spcBef>
                          <a:spcPts val="0"/>
                        </a:spcBef>
                        <a:spcAft>
                          <a:spcPts val="0"/>
                        </a:spcAft>
                      </a:pPr>
                      <a:r>
                        <a:rPr lang="en-US" sz="1600" b="0" dirty="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3 conference/workshop presentations on wildfire impacts and guidance</a:t>
                      </a:r>
                    </a:p>
                  </a:txBody>
                  <a:tcPr marL="38100" marR="38100" marT="38100" marB="381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kern="1200" dirty="0">
                          <a:solidFill>
                            <a:schemeClr val="dk1"/>
                          </a:solidFill>
                          <a:effectLst/>
                          <a:latin typeface="+mn-lt"/>
                          <a:ea typeface="+mn-ea"/>
                          <a:cs typeface="+mn-cs"/>
                          <a:hlinkClick r:id="rId7"/>
                        </a:rPr>
                        <a:t>https://youtu.be/hURV4boSaPI</a:t>
                      </a:r>
                      <a:r>
                        <a:rPr lang="en-US" sz="1800" kern="1200" dirty="0">
                          <a:solidFill>
                            <a:schemeClr val="dk1"/>
                          </a:solidFill>
                          <a:effectLst/>
                          <a:latin typeface="+mn-lt"/>
                          <a:ea typeface="+mn-ea"/>
                          <a:cs typeface="+mn-cs"/>
                        </a:rPr>
                        <a:t> </a:t>
                      </a:r>
                    </a:p>
                    <a:p>
                      <a:pPr marL="0" marR="0">
                        <a:spcBef>
                          <a:spcPts val="0"/>
                        </a:spcBef>
                        <a:spcAft>
                          <a:spcPts val="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1239400013"/>
                  </a:ext>
                </a:extLst>
              </a:tr>
            </a:tbl>
          </a:graphicData>
        </a:graphic>
      </p:graphicFrame>
      <p:graphicFrame>
        <p:nvGraphicFramePr>
          <p:cNvPr id="9" name="Table 8">
            <a:extLst>
              <a:ext uri="{FF2B5EF4-FFF2-40B4-BE49-F238E27FC236}">
                <a16:creationId xmlns:a16="http://schemas.microsoft.com/office/drawing/2014/main" id="{D262044A-CEE4-4F2B-AD12-C65EEEEBC3C0}"/>
              </a:ext>
            </a:extLst>
          </p:cNvPr>
          <p:cNvGraphicFramePr>
            <a:graphicFrameLocks noGrp="1"/>
          </p:cNvGraphicFramePr>
          <p:nvPr/>
        </p:nvGraphicFramePr>
        <p:xfrm>
          <a:off x="1905000" y="5358765"/>
          <a:ext cx="8610600" cy="1280160"/>
        </p:xfrm>
        <a:graphic>
          <a:graphicData uri="http://schemas.openxmlformats.org/drawingml/2006/table">
            <a:tbl>
              <a:tblPr firstRow="1" firstCol="1" bandRow="1">
                <a:tableStyleId>{5C22544A-7EE6-4342-B048-85BDC9FD1C3A}</a:tableStyleId>
              </a:tblPr>
              <a:tblGrid>
                <a:gridCol w="3840387">
                  <a:extLst>
                    <a:ext uri="{9D8B030D-6E8A-4147-A177-3AD203B41FA5}">
                      <a16:colId xmlns:a16="http://schemas.microsoft.com/office/drawing/2014/main" val="3365513093"/>
                    </a:ext>
                  </a:extLst>
                </a:gridCol>
                <a:gridCol w="4770213">
                  <a:extLst>
                    <a:ext uri="{9D8B030D-6E8A-4147-A177-3AD203B41FA5}">
                      <a16:colId xmlns:a16="http://schemas.microsoft.com/office/drawing/2014/main" val="405741428"/>
                    </a:ext>
                  </a:extLst>
                </a:gridCol>
              </a:tblGrid>
              <a:tr h="211571">
                <a:tc gridSpan="2">
                  <a:txBody>
                    <a:bodyPr/>
                    <a:lstStyle/>
                    <a:p>
                      <a:pPr marL="0" marR="0" algn="l">
                        <a:spcBef>
                          <a:spcPts val="0"/>
                        </a:spcBef>
                        <a:spcAft>
                          <a:spcPts val="0"/>
                        </a:spcAft>
                      </a:pPr>
                      <a:r>
                        <a:rPr lang="en-US" sz="2000" dirty="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Membrane Filtration (Addressing MF/UF Module Replacements)</a:t>
                      </a:r>
                    </a:p>
                  </a:txBody>
                  <a:tcPr marL="38100" marR="38100" marT="38100" marB="38100" anchor="ctr"/>
                </a:tc>
                <a:tc hMerge="1">
                  <a:txBody>
                    <a:bodyPr/>
                    <a:lstStyle/>
                    <a:p>
                      <a:endParaRPr lang="en-US"/>
                    </a:p>
                  </a:txBody>
                  <a:tcPr/>
                </a:tc>
                <a:extLst>
                  <a:ext uri="{0D108BD9-81ED-4DB2-BD59-A6C34878D82A}">
                    <a16:rowId xmlns:a16="http://schemas.microsoft.com/office/drawing/2014/main" val="1317615097"/>
                  </a:ext>
                </a:extLst>
              </a:tr>
              <a:tr h="432435">
                <a:tc>
                  <a:txBody>
                    <a:bodyPr/>
                    <a:lstStyle/>
                    <a:p>
                      <a:pPr marL="0" marR="0">
                        <a:spcBef>
                          <a:spcPts val="0"/>
                        </a:spcBef>
                        <a:spcAft>
                          <a:spcPts val="0"/>
                        </a:spcAft>
                      </a:pPr>
                      <a:r>
                        <a:rPr lang="en-US" sz="1600" b="0" dirty="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LRV as an Upper Control Limit (UCL)</a:t>
                      </a:r>
                      <a:endParaRPr lang="en-US" sz="1800" b="0" dirty="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8100" marR="38100" marT="38100" marB="38100" anchor="ctr"/>
                </a:tc>
                <a:tc>
                  <a:txBody>
                    <a:bodyPr/>
                    <a:lstStyle/>
                    <a:p>
                      <a:pPr marL="0" marR="0">
                        <a:spcBef>
                          <a:spcPts val="0"/>
                        </a:spcBef>
                        <a:spcAft>
                          <a:spcPts val="0"/>
                        </a:spcAft>
                      </a:pPr>
                      <a:r>
                        <a:rPr lang="en-US" sz="1800" b="0" dirty="0">
                          <a:solidFill>
                            <a:schemeClr val="accent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Developed plan review process for incorporating LRV</a:t>
                      </a:r>
                      <a:r>
                        <a:rPr lang="en-US" sz="1600" b="0" dirty="0">
                          <a:solidFill>
                            <a:schemeClr val="accent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ambient</a:t>
                      </a:r>
                      <a:r>
                        <a:rPr lang="en-US" sz="1800" b="0" dirty="0">
                          <a:solidFill>
                            <a:schemeClr val="accent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 as a UCL when modules are replaced.</a:t>
                      </a:r>
                      <a:endParaRPr lang="en-US" sz="2000" b="0" dirty="0">
                        <a:solidFill>
                          <a:schemeClr val="accent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4076706331"/>
                  </a:ext>
                </a:extLst>
              </a:tr>
            </a:tbl>
          </a:graphicData>
        </a:graphic>
      </p:graphicFrame>
    </p:spTree>
    <p:extLst>
      <p:ext uri="{BB962C8B-B14F-4D97-AF65-F5344CB8AC3E}">
        <p14:creationId xmlns:p14="http://schemas.microsoft.com/office/powerpoint/2010/main" val="3872063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1CAF62CD-A226-4059-99AE-E52D221B0809}" type="slidenum">
              <a:rPr lang="en-US" sz="1000">
                <a:solidFill>
                  <a:srgbClr val="005595"/>
                </a:solidFill>
                <a:latin typeface="Arial" panose="020B0604020202020204" pitchFamily="34" charset="0"/>
              </a:rPr>
              <a:pPr fontAlgn="base">
                <a:spcBef>
                  <a:spcPct val="0"/>
                </a:spcBef>
                <a:spcAft>
                  <a:spcPct val="0"/>
                </a:spcAft>
              </a:pPr>
              <a:t>15</a:t>
            </a:fld>
            <a:endParaRPr lang="en-US" sz="1000">
              <a:solidFill>
                <a:srgbClr val="005595"/>
              </a:solidFill>
              <a:latin typeface="Arial" panose="020B0604020202020204" pitchFamily="34" charset="0"/>
            </a:endParaRPr>
          </a:p>
        </p:txBody>
      </p:sp>
      <p:sp>
        <p:nvSpPr>
          <p:cNvPr id="3" name="Title 1">
            <a:extLst>
              <a:ext uri="{FF2B5EF4-FFF2-40B4-BE49-F238E27FC236}">
                <a16:creationId xmlns:a16="http://schemas.microsoft.com/office/drawing/2014/main" id="{3C2CDCDF-56FB-4EDE-8F51-6AE57490D3CA}"/>
              </a:ext>
            </a:extLst>
          </p:cNvPr>
          <p:cNvSpPr txBox="1">
            <a:spLocks/>
          </p:cNvSpPr>
          <p:nvPr/>
        </p:nvSpPr>
        <p:spPr bwMode="auto">
          <a:xfrm>
            <a:off x="1746803" y="335309"/>
            <a:ext cx="8698394" cy="70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85000" lnSpcReduction="10000"/>
          </a:bodyPr>
          <a:lst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a:lstStyle>
          <a:p>
            <a:pPr algn="ctr">
              <a:defRPr/>
            </a:pPr>
            <a:r>
              <a:rPr lang="en-US" kern="0" dirty="0">
                <a:latin typeface="Arial"/>
              </a:rPr>
              <a:t>Adapting to COVID-19 (SARS-CoV-2 and variants)</a:t>
            </a:r>
          </a:p>
        </p:txBody>
      </p:sp>
      <p:sp>
        <p:nvSpPr>
          <p:cNvPr id="2" name="Rectangle 1">
            <a:extLst>
              <a:ext uri="{FF2B5EF4-FFF2-40B4-BE49-F238E27FC236}">
                <a16:creationId xmlns:a16="http://schemas.microsoft.com/office/drawing/2014/main" id="{28F21682-D6A1-4B22-AF7E-79978BD4DE3A}"/>
              </a:ext>
            </a:extLst>
          </p:cNvPr>
          <p:cNvSpPr/>
          <p:nvPr/>
        </p:nvSpPr>
        <p:spPr>
          <a:xfrm>
            <a:off x="2057401" y="4065150"/>
            <a:ext cx="8528603" cy="1938992"/>
          </a:xfrm>
          <a:prstGeom prst="rect">
            <a:avLst/>
          </a:prstGeom>
        </p:spPr>
        <p:txBody>
          <a:bodyPr wrap="square">
            <a:spAutoFit/>
          </a:bodyPr>
          <a:lstStyle/>
          <a:p>
            <a:pPr eaLnBrk="0" fontAlgn="base" hangingPunct="0"/>
            <a:r>
              <a:rPr lang="en-US" sz="2000" dirty="0">
                <a:solidFill>
                  <a:srgbClr val="005595"/>
                </a:solidFill>
                <a:latin typeface="Calibri" panose="020F0502020204030204" pitchFamily="34" charset="0"/>
                <a:cs typeface="Times New Roman" panose="02020603050405020304" pitchFamily="18" charset="0"/>
              </a:rPr>
              <a:t>COVID-19 had a chilling effect on Oregon AWOP, but didn’t kill it…</a:t>
            </a:r>
          </a:p>
          <a:p>
            <a:pPr marL="342900" indent="-342900" eaLnBrk="0" fontAlgn="base" hangingPunct="0">
              <a:buFont typeface="Arial" panose="020B0604020202020204" pitchFamily="34" charset="0"/>
              <a:buChar char="•"/>
            </a:pPr>
            <a:r>
              <a:rPr lang="en-US" sz="2000" dirty="0">
                <a:solidFill>
                  <a:srgbClr val="005595"/>
                </a:solidFill>
                <a:latin typeface="Calibri" panose="020F0502020204030204" pitchFamily="34" charset="0"/>
                <a:ea typeface="Calibri" panose="020F0502020204030204" pitchFamily="34" charset="0"/>
                <a:cs typeface="Times New Roman" panose="02020603050405020304" pitchFamily="18" charset="0"/>
              </a:rPr>
              <a:t>Postponed all on-site activities – efforts went to wildfire response.</a:t>
            </a:r>
          </a:p>
          <a:p>
            <a:pPr marL="342900" indent="-342900" eaLnBrk="0" fontAlgn="base" hangingPunct="0">
              <a:buFont typeface="Arial" panose="020B0604020202020204" pitchFamily="34" charset="0"/>
              <a:buChar char="•"/>
            </a:pPr>
            <a:r>
              <a:rPr lang="en-US" sz="2000" dirty="0">
                <a:solidFill>
                  <a:srgbClr val="005595"/>
                </a:solidFill>
                <a:latin typeface="Calibri" panose="020F0502020204030204" pitchFamily="34" charset="0"/>
                <a:ea typeface="Calibri" panose="020F0502020204030204" pitchFamily="34" charset="0"/>
                <a:cs typeface="Times New Roman" panose="02020603050405020304" pitchFamily="18" charset="0"/>
              </a:rPr>
              <a:t>Postponed in-person R10/8 AWOP meetings/training workshops - Still held virtual meetings.</a:t>
            </a:r>
          </a:p>
          <a:p>
            <a:pPr marL="342900" indent="-342900" eaLnBrk="0" fontAlgn="base" hangingPunct="0">
              <a:buFont typeface="Arial" panose="020B0604020202020204" pitchFamily="34" charset="0"/>
              <a:buChar char="•"/>
            </a:pPr>
            <a:r>
              <a:rPr lang="en-US" sz="2000" dirty="0">
                <a:solidFill>
                  <a:srgbClr val="005595"/>
                </a:solidFill>
                <a:latin typeface="Calibri" panose="020F0502020204030204" pitchFamily="34" charset="0"/>
                <a:ea typeface="Calibri" panose="020F0502020204030204" pitchFamily="34" charset="0"/>
                <a:cs typeface="Times New Roman" panose="02020603050405020304" pitchFamily="18" charset="0"/>
              </a:rPr>
              <a:t>Reduced in-person operator training – adapted to on-line class.</a:t>
            </a:r>
          </a:p>
          <a:p>
            <a:pPr marL="342900" indent="-342900" eaLnBrk="0" fontAlgn="base" hangingPunct="0">
              <a:buFont typeface="Arial" panose="020B0604020202020204" pitchFamily="34" charset="0"/>
              <a:buChar char="•"/>
            </a:pPr>
            <a:r>
              <a:rPr lang="en-US" sz="2000" dirty="0">
                <a:solidFill>
                  <a:srgbClr val="005595"/>
                </a:solidFill>
                <a:latin typeface="Calibri" panose="020F0502020204030204" pitchFamily="34" charset="0"/>
                <a:cs typeface="Times New Roman" panose="02020603050405020304" pitchFamily="18" charset="0"/>
              </a:rPr>
              <a:t>Furthered progress on LRV</a:t>
            </a:r>
            <a:r>
              <a:rPr lang="en-US" dirty="0">
                <a:solidFill>
                  <a:srgbClr val="005595"/>
                </a:solidFill>
                <a:latin typeface="Calibri" panose="020F0502020204030204" pitchFamily="34" charset="0"/>
                <a:cs typeface="Times New Roman" panose="02020603050405020304" pitchFamily="18" charset="0"/>
              </a:rPr>
              <a:t>ambient</a:t>
            </a:r>
            <a:r>
              <a:rPr lang="en-US" sz="2000" dirty="0">
                <a:solidFill>
                  <a:srgbClr val="005595"/>
                </a:solidFill>
                <a:latin typeface="Calibri" panose="020F0502020204030204" pitchFamily="34" charset="0"/>
                <a:cs typeface="Times New Roman" panose="02020603050405020304" pitchFamily="18" charset="0"/>
              </a:rPr>
              <a:t> for membranes via plan review process</a:t>
            </a:r>
          </a:p>
        </p:txBody>
      </p:sp>
      <p:pic>
        <p:nvPicPr>
          <p:cNvPr id="12" name="Picture 11" descr="A picture containing coelenterate&#10;&#10;Description automatically generated">
            <a:extLst>
              <a:ext uri="{FF2B5EF4-FFF2-40B4-BE49-F238E27FC236}">
                <a16:creationId xmlns:a16="http://schemas.microsoft.com/office/drawing/2014/main" id="{EEBF61C5-560A-4F01-BD1D-C56BAEBDB0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1" y="1044532"/>
            <a:ext cx="4396703" cy="2308269"/>
          </a:xfrm>
          <a:prstGeom prst="rect">
            <a:avLst/>
          </a:prstGeom>
          <a:solidFill>
            <a:schemeClr val="tx1"/>
          </a:solidFill>
          <a:ln>
            <a:solidFill>
              <a:schemeClr val="tx1"/>
            </a:solidFill>
          </a:ln>
        </p:spPr>
      </p:pic>
      <p:sp>
        <p:nvSpPr>
          <p:cNvPr id="13" name="Rectangle 12">
            <a:extLst>
              <a:ext uri="{FF2B5EF4-FFF2-40B4-BE49-F238E27FC236}">
                <a16:creationId xmlns:a16="http://schemas.microsoft.com/office/drawing/2014/main" id="{485CB43E-F56D-4535-A868-FF847A1C36AD}"/>
              </a:ext>
            </a:extLst>
          </p:cNvPr>
          <p:cNvSpPr/>
          <p:nvPr/>
        </p:nvSpPr>
        <p:spPr>
          <a:xfrm>
            <a:off x="2057401" y="3400426"/>
            <a:ext cx="6358829" cy="584775"/>
          </a:xfrm>
          <a:prstGeom prst="rect">
            <a:avLst/>
          </a:prstGeom>
        </p:spPr>
        <p:txBody>
          <a:bodyPr wrap="square">
            <a:spAutoFit/>
          </a:bodyPr>
          <a:lstStyle/>
          <a:p>
            <a:pPr eaLnBrk="0" fontAlgn="base" hangingPunct="0">
              <a:spcBef>
                <a:spcPct val="0"/>
              </a:spcBef>
              <a:spcAft>
                <a:spcPct val="0"/>
              </a:spcAft>
            </a:pPr>
            <a:r>
              <a:rPr lang="en-US" sz="1600" dirty="0">
                <a:solidFill>
                  <a:srgbClr val="000000"/>
                </a:solidFill>
                <a:latin typeface="Times" panose="02020603050405020304" pitchFamily="18" charset="0"/>
                <a:hlinkClick r:id="rId4"/>
              </a:rPr>
              <a:t>https://www.beckmancoulter.com/en/blog/diagnostics/sars-cov-2-variants-and-the-impact-on-diagnostic-tests</a:t>
            </a:r>
            <a:r>
              <a:rPr lang="en-US" sz="1600" dirty="0">
                <a:solidFill>
                  <a:srgbClr val="000000"/>
                </a:solidFill>
                <a:latin typeface="Times" panose="02020603050405020304" pitchFamily="18" charset="0"/>
              </a:rPr>
              <a:t> </a:t>
            </a:r>
          </a:p>
        </p:txBody>
      </p:sp>
    </p:spTree>
    <p:extLst>
      <p:ext uri="{BB962C8B-B14F-4D97-AF65-F5344CB8AC3E}">
        <p14:creationId xmlns:p14="http://schemas.microsoft.com/office/powerpoint/2010/main" val="1687650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lant&#10;&#10;Description automatically generated">
            <a:extLst>
              <a:ext uri="{FF2B5EF4-FFF2-40B4-BE49-F238E27FC236}">
                <a16:creationId xmlns:a16="http://schemas.microsoft.com/office/drawing/2014/main" id="{594A54D2-6BCC-4373-8ED7-B65C9A746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1" y="2462399"/>
            <a:ext cx="4842693" cy="2726436"/>
          </a:xfrm>
          <a:prstGeom prst="rect">
            <a:avLst/>
          </a:prstGeom>
        </p:spPr>
      </p:pic>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fontAlgn="base">
              <a:spcBef>
                <a:spcPct val="0"/>
              </a:spcBef>
              <a:spcAft>
                <a:spcPct val="0"/>
              </a:spcAft>
            </a:pPr>
            <a:fld id="{1CAF62CD-A226-4059-99AE-E52D221B0809}" type="slidenum">
              <a:rPr lang="en-US" sz="1000">
                <a:solidFill>
                  <a:srgbClr val="005595"/>
                </a:solidFill>
                <a:latin typeface="Arial" panose="020B0604020202020204" pitchFamily="34" charset="0"/>
              </a:rPr>
              <a:pPr fontAlgn="base">
                <a:spcBef>
                  <a:spcPct val="0"/>
                </a:spcBef>
                <a:spcAft>
                  <a:spcPct val="0"/>
                </a:spcAft>
              </a:pPr>
              <a:t>16</a:t>
            </a:fld>
            <a:endParaRPr lang="en-US" sz="1000">
              <a:solidFill>
                <a:srgbClr val="005595"/>
              </a:solidFill>
              <a:latin typeface="Arial" panose="020B0604020202020204" pitchFamily="34" charset="0"/>
            </a:endParaRPr>
          </a:p>
        </p:txBody>
      </p:sp>
      <p:sp>
        <p:nvSpPr>
          <p:cNvPr id="3" name="Title 1">
            <a:extLst>
              <a:ext uri="{FF2B5EF4-FFF2-40B4-BE49-F238E27FC236}">
                <a16:creationId xmlns:a16="http://schemas.microsoft.com/office/drawing/2014/main" id="{3C2CDCDF-56FB-4EDE-8F51-6AE57490D3CA}"/>
              </a:ext>
            </a:extLst>
          </p:cNvPr>
          <p:cNvSpPr txBox="1">
            <a:spLocks/>
          </p:cNvSpPr>
          <p:nvPr/>
        </p:nvSpPr>
        <p:spPr bwMode="auto">
          <a:xfrm>
            <a:off x="1746803" y="335309"/>
            <a:ext cx="8698394" cy="70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a:lstStyle>
          <a:p>
            <a:pPr algn="ctr">
              <a:defRPr/>
            </a:pPr>
            <a:r>
              <a:rPr lang="en-US" kern="0" dirty="0">
                <a:latin typeface="Arial"/>
              </a:rPr>
              <a:t>Questions?</a:t>
            </a:r>
          </a:p>
        </p:txBody>
      </p:sp>
      <p:sp>
        <p:nvSpPr>
          <p:cNvPr id="2" name="Rectangle 1">
            <a:extLst>
              <a:ext uri="{FF2B5EF4-FFF2-40B4-BE49-F238E27FC236}">
                <a16:creationId xmlns:a16="http://schemas.microsoft.com/office/drawing/2014/main" id="{28F21682-D6A1-4B22-AF7E-79978BD4DE3A}"/>
              </a:ext>
            </a:extLst>
          </p:cNvPr>
          <p:cNvSpPr/>
          <p:nvPr/>
        </p:nvSpPr>
        <p:spPr>
          <a:xfrm>
            <a:off x="2061272" y="1028701"/>
            <a:ext cx="4813149" cy="1815882"/>
          </a:xfrm>
          <a:prstGeom prst="rect">
            <a:avLst/>
          </a:prstGeom>
        </p:spPr>
        <p:txBody>
          <a:bodyPr wrap="square">
            <a:spAutoFit/>
          </a:bodyPr>
          <a:lstStyle/>
          <a:p>
            <a:pPr eaLnBrk="0" fontAlgn="base" hangingPunct="0"/>
            <a:r>
              <a:rPr lang="en-US" sz="2400" dirty="0">
                <a:solidFill>
                  <a:srgbClr val="005595"/>
                </a:solidFill>
                <a:latin typeface="Calibri" panose="020F0502020204030204" pitchFamily="34" charset="0"/>
                <a:ea typeface="Calibri" panose="020F0502020204030204" pitchFamily="34" charset="0"/>
                <a:cs typeface="Times New Roman" panose="02020603050405020304" pitchFamily="18" charset="0"/>
              </a:rPr>
              <a:t>Evan Hofeld, PE</a:t>
            </a:r>
          </a:p>
          <a:p>
            <a:pPr eaLnBrk="0" fontAlgn="base" hangingPunct="0"/>
            <a:r>
              <a:rPr lang="en-US" sz="2400" dirty="0">
                <a:solidFill>
                  <a:srgbClr val="005595"/>
                </a:solidFill>
                <a:latin typeface="Calibri" panose="020F0502020204030204" pitchFamily="34" charset="0"/>
                <a:ea typeface="Calibri" panose="020F0502020204030204" pitchFamily="34" charset="0"/>
                <a:cs typeface="Times New Roman" panose="02020603050405020304" pitchFamily="18" charset="0"/>
              </a:rPr>
              <a:t>Regional Engineer</a:t>
            </a:r>
          </a:p>
          <a:p>
            <a:pPr eaLnBrk="0" fontAlgn="base" hangingPunct="0"/>
            <a:r>
              <a:rPr lang="en-US" sz="2400" dirty="0">
                <a:solidFill>
                  <a:srgbClr val="005595"/>
                </a:solidFill>
                <a:latin typeface="Calibri" panose="020F0502020204030204" pitchFamily="34" charset="0"/>
                <a:ea typeface="Calibri" panose="020F0502020204030204" pitchFamily="34" charset="0"/>
                <a:cs typeface="Times New Roman" panose="02020603050405020304" pitchFamily="18" charset="0"/>
              </a:rPr>
              <a:t>Oregon Drinking Water Services</a:t>
            </a:r>
          </a:p>
          <a:p>
            <a:pPr eaLnBrk="0" fontAlgn="base" hangingPunct="0"/>
            <a:r>
              <a:rPr lang="en-US" sz="2000" dirty="0">
                <a:solidFill>
                  <a:srgbClr val="005595"/>
                </a:solidFill>
                <a:latin typeface="Calibri" panose="020F0502020204030204" pitchFamily="34" charset="0"/>
                <a:ea typeface="Calibri" panose="020F0502020204030204" pitchFamily="34" charset="0"/>
                <a:cs typeface="Times New Roman" panose="02020603050405020304" pitchFamily="18" charset="0"/>
                <a:hlinkClick r:id="rId4"/>
              </a:rPr>
              <a:t>Evan.e.hofeld@dhsoha.state.or.us</a:t>
            </a:r>
            <a:endParaRPr lang="en-US" sz="2000" dirty="0">
              <a:solidFill>
                <a:srgbClr val="005595"/>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r>
              <a:rPr lang="en-US" sz="2000" dirty="0">
                <a:solidFill>
                  <a:srgbClr val="005595"/>
                </a:solidFill>
                <a:latin typeface="Calibri" panose="020F0502020204030204" pitchFamily="34" charset="0"/>
                <a:ea typeface="Calibri" panose="020F0502020204030204" pitchFamily="34" charset="0"/>
                <a:cs typeface="Times New Roman" panose="02020603050405020304" pitchFamily="18" charset="0"/>
              </a:rPr>
              <a:t>971-200-0288 </a:t>
            </a:r>
          </a:p>
        </p:txBody>
      </p:sp>
      <p:pic>
        <p:nvPicPr>
          <p:cNvPr id="4" name="Picture 3">
            <a:extLst>
              <a:ext uri="{FF2B5EF4-FFF2-40B4-BE49-F238E27FC236}">
                <a16:creationId xmlns:a16="http://schemas.microsoft.com/office/drawing/2014/main" id="{CEDC7B07-C963-4819-9FF0-A4944BFF54FB}"/>
              </a:ext>
            </a:extLst>
          </p:cNvPr>
          <p:cNvPicPr>
            <a:picLocks noChangeAspect="1"/>
          </p:cNvPicPr>
          <p:nvPr/>
        </p:nvPicPr>
        <p:blipFill>
          <a:blip r:embed="rId5"/>
          <a:stretch>
            <a:fillRect/>
          </a:stretch>
        </p:blipFill>
        <p:spPr>
          <a:xfrm>
            <a:off x="6496317" y="1739332"/>
            <a:ext cx="3948880" cy="2868241"/>
          </a:xfrm>
          <a:prstGeom prst="rect">
            <a:avLst/>
          </a:prstGeom>
          <a:solidFill>
            <a:schemeClr val="tx1"/>
          </a:solidFill>
          <a:ln>
            <a:solidFill>
              <a:schemeClr val="tx1"/>
            </a:solidFill>
          </a:ln>
        </p:spPr>
      </p:pic>
      <p:pic>
        <p:nvPicPr>
          <p:cNvPr id="8" name="Content Placeholder 4">
            <a:extLst>
              <a:ext uri="{FF2B5EF4-FFF2-40B4-BE49-F238E27FC236}">
                <a16:creationId xmlns:a16="http://schemas.microsoft.com/office/drawing/2014/main" id="{A261D512-36E6-4F4D-9271-87E71B0AFD7B}"/>
              </a:ext>
            </a:extLst>
          </p:cNvPr>
          <p:cNvPicPr>
            <a:picLocks noChangeAspect="1"/>
          </p:cNvPicPr>
          <p:nvPr/>
        </p:nvPicPr>
        <p:blipFill>
          <a:blip r:embed="rId6"/>
          <a:stretch>
            <a:fillRect/>
          </a:stretch>
        </p:blipFill>
        <p:spPr bwMode="auto">
          <a:xfrm>
            <a:off x="2061272" y="2925357"/>
            <a:ext cx="3561785" cy="2671339"/>
          </a:xfrm>
          <a:prstGeom prst="rect">
            <a:avLst/>
          </a:prstGeom>
          <a:solidFill>
            <a:schemeClr val="tx1"/>
          </a:solidFill>
          <a:ln>
            <a:solidFill>
              <a:schemeClr val="tx1"/>
            </a:solidFill>
          </a:ln>
        </p:spPr>
      </p:pic>
      <p:sp>
        <p:nvSpPr>
          <p:cNvPr id="9" name="Rectangle 8">
            <a:extLst>
              <a:ext uri="{FF2B5EF4-FFF2-40B4-BE49-F238E27FC236}">
                <a16:creationId xmlns:a16="http://schemas.microsoft.com/office/drawing/2014/main" id="{52A870AE-0666-45CE-B70A-DE7B57869085}"/>
              </a:ext>
            </a:extLst>
          </p:cNvPr>
          <p:cNvSpPr/>
          <p:nvPr/>
        </p:nvSpPr>
        <p:spPr>
          <a:xfrm>
            <a:off x="1981200" y="5607568"/>
            <a:ext cx="5638800" cy="707886"/>
          </a:xfrm>
          <a:prstGeom prst="rect">
            <a:avLst/>
          </a:prstGeom>
        </p:spPr>
        <p:txBody>
          <a:bodyPr wrap="square">
            <a:spAutoFit/>
          </a:bodyPr>
          <a:lstStyle/>
          <a:p>
            <a:pPr eaLnBrk="0" fontAlgn="base" hangingPunct="0"/>
            <a:r>
              <a:rPr lang="en-US" sz="2000" dirty="0">
                <a:solidFill>
                  <a:srgbClr val="005595"/>
                </a:solidFill>
                <a:latin typeface="Calibri" panose="020F0502020204030204" pitchFamily="34" charset="0"/>
                <a:ea typeface="Calibri" panose="020F0502020204030204" pitchFamily="34" charset="0"/>
                <a:cs typeface="Times New Roman" panose="02020603050405020304" pitchFamily="18" charset="0"/>
              </a:rPr>
              <a:t>Oregon National Guard distributing drinking  water to Salem residents due to cyanotoxins in 2018</a:t>
            </a:r>
          </a:p>
        </p:txBody>
      </p:sp>
      <p:sp>
        <p:nvSpPr>
          <p:cNvPr id="10" name="Rectangle 9">
            <a:extLst>
              <a:ext uri="{FF2B5EF4-FFF2-40B4-BE49-F238E27FC236}">
                <a16:creationId xmlns:a16="http://schemas.microsoft.com/office/drawing/2014/main" id="{927766B5-87B0-404A-A6FB-CDAF3BBA59A2}"/>
              </a:ext>
            </a:extLst>
          </p:cNvPr>
          <p:cNvSpPr/>
          <p:nvPr/>
        </p:nvSpPr>
        <p:spPr>
          <a:xfrm>
            <a:off x="6568946" y="4753627"/>
            <a:ext cx="4572000" cy="707886"/>
          </a:xfrm>
          <a:prstGeom prst="rect">
            <a:avLst/>
          </a:prstGeom>
        </p:spPr>
        <p:txBody>
          <a:bodyPr>
            <a:spAutoFit/>
          </a:bodyPr>
          <a:lstStyle/>
          <a:p>
            <a:pPr eaLnBrk="0" fontAlgn="base" hangingPunct="0"/>
            <a:r>
              <a:rPr lang="en-US" sz="2000" dirty="0">
                <a:solidFill>
                  <a:srgbClr val="005595"/>
                </a:solidFill>
                <a:latin typeface="Calibri" panose="020F0502020204030204" pitchFamily="34" charset="0"/>
                <a:ea typeface="Calibri" panose="020F0502020204030204" pitchFamily="34" charset="0"/>
                <a:cs typeface="Times New Roman" panose="02020603050405020304" pitchFamily="18" charset="0"/>
              </a:rPr>
              <a:t>2020 Oregon megafires over 100,000 acres in size (image from 9/28/20)</a:t>
            </a:r>
          </a:p>
        </p:txBody>
      </p:sp>
    </p:spTree>
    <p:extLst>
      <p:ext uri="{BB962C8B-B14F-4D97-AF65-F5344CB8AC3E}">
        <p14:creationId xmlns:p14="http://schemas.microsoft.com/office/powerpoint/2010/main" val="2744512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BF8058-D9F1-40F4-B97A-22F78F529ED3}"/>
              </a:ext>
            </a:extLst>
          </p:cNvPr>
          <p:cNvPicPr>
            <a:picLocks noChangeAspect="1"/>
          </p:cNvPicPr>
          <p:nvPr/>
        </p:nvPicPr>
        <p:blipFill rotWithShape="1">
          <a:blip r:embed="rId3"/>
          <a:srcRect l="24923" t="28501" r="41038" b="26349"/>
          <a:stretch/>
        </p:blipFill>
        <p:spPr>
          <a:xfrm>
            <a:off x="0" y="-5248"/>
            <a:ext cx="9202988" cy="6863247"/>
          </a:xfrm>
          <a:prstGeom prst="rect">
            <a:avLst/>
          </a:prstGeom>
        </p:spPr>
      </p:pic>
      <p:sp>
        <p:nvSpPr>
          <p:cNvPr id="3" name="TextBox 2">
            <a:extLst>
              <a:ext uri="{FF2B5EF4-FFF2-40B4-BE49-F238E27FC236}">
                <a16:creationId xmlns:a16="http://schemas.microsoft.com/office/drawing/2014/main" id="{9E6EBEC6-9607-4012-99D8-BFDE0114C29A}"/>
              </a:ext>
            </a:extLst>
          </p:cNvPr>
          <p:cNvSpPr txBox="1"/>
          <p:nvPr/>
        </p:nvSpPr>
        <p:spPr>
          <a:xfrm>
            <a:off x="8927888" y="-850963"/>
            <a:ext cx="3383381" cy="7848302"/>
          </a:xfrm>
          <a:prstGeom prst="rect">
            <a:avLst/>
          </a:prstGeom>
          <a:solidFill>
            <a:srgbClr val="CCFF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Region 8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Colorado (picture)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Utah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Montana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Wyoming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North Dakota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South Dakota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EPA directly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Implements: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Wyoming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Tribal lands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states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636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998398-07C4-41EE-B31C-A7610144A9B3}"/>
              </a:ext>
            </a:extLst>
          </p:cNvPr>
          <p:cNvPicPr>
            <a:picLocks noChangeAspect="1"/>
          </p:cNvPicPr>
          <p:nvPr/>
        </p:nvPicPr>
        <p:blipFill rotWithShape="1">
          <a:blip r:embed="rId2"/>
          <a:srcRect l="12692" t="18856" r="31808" b="5824"/>
          <a:stretch/>
        </p:blipFill>
        <p:spPr>
          <a:xfrm>
            <a:off x="1854558" y="111189"/>
            <a:ext cx="8696823" cy="6635621"/>
          </a:xfrm>
          <a:prstGeom prst="rect">
            <a:avLst/>
          </a:prstGeom>
        </p:spPr>
      </p:pic>
    </p:spTree>
    <p:extLst>
      <p:ext uri="{BB962C8B-B14F-4D97-AF65-F5344CB8AC3E}">
        <p14:creationId xmlns:p14="http://schemas.microsoft.com/office/powerpoint/2010/main" val="491703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430872-CE84-4EAD-98CD-3F18FDDBB2DB}"/>
              </a:ext>
            </a:extLst>
          </p:cNvPr>
          <p:cNvPicPr>
            <a:picLocks noChangeAspect="1"/>
          </p:cNvPicPr>
          <p:nvPr/>
        </p:nvPicPr>
        <p:blipFill rotWithShape="1">
          <a:blip r:embed="rId2"/>
          <a:srcRect l="12693" t="18035" r="31692" b="6645"/>
          <a:stretch/>
        </p:blipFill>
        <p:spPr>
          <a:xfrm>
            <a:off x="1775792" y="0"/>
            <a:ext cx="8858160" cy="6744698"/>
          </a:xfrm>
          <a:prstGeom prst="rect">
            <a:avLst/>
          </a:prstGeom>
        </p:spPr>
      </p:pic>
    </p:spTree>
    <p:extLst>
      <p:ext uri="{BB962C8B-B14F-4D97-AF65-F5344CB8AC3E}">
        <p14:creationId xmlns:p14="http://schemas.microsoft.com/office/powerpoint/2010/main" val="3488565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AutoShape 2"/>
          <p:cNvSpPr>
            <a:spLocks noGrp="1" noChangeArrowheads="1"/>
          </p:cNvSpPr>
          <p:nvPr>
            <p:ph type="ctrTitle"/>
          </p:nvPr>
        </p:nvSpPr>
        <p:spPr>
          <a:xfrm>
            <a:off x="2599765" y="1277471"/>
            <a:ext cx="7059706" cy="1680882"/>
          </a:xfrm>
        </p:spPr>
        <p:txBody>
          <a:bodyPr>
            <a:normAutofit/>
          </a:bodyPr>
          <a:lstStyle/>
          <a:p>
            <a:pPr algn="ctr"/>
            <a:r>
              <a:rPr lang="en-US" sz="4236" dirty="0">
                <a:solidFill>
                  <a:srgbClr val="FFCC00"/>
                </a:solidFill>
              </a:rPr>
              <a:t>Alaska AWOP Update</a:t>
            </a:r>
            <a:br>
              <a:rPr lang="en-US" sz="4236" dirty="0">
                <a:solidFill>
                  <a:srgbClr val="FFCC00"/>
                </a:solidFill>
              </a:rPr>
            </a:br>
            <a:r>
              <a:rPr lang="en-US" sz="4236" dirty="0">
                <a:solidFill>
                  <a:srgbClr val="FFCC00"/>
                </a:solidFill>
              </a:rPr>
              <a:t> </a:t>
            </a:r>
          </a:p>
        </p:txBody>
      </p:sp>
      <p:sp>
        <p:nvSpPr>
          <p:cNvPr id="66563" name="Rectangle 3"/>
          <p:cNvSpPr>
            <a:spLocks noGrp="1" noChangeArrowheads="1"/>
          </p:cNvSpPr>
          <p:nvPr>
            <p:ph type="subTitle" idx="1"/>
          </p:nvPr>
        </p:nvSpPr>
        <p:spPr>
          <a:xfrm>
            <a:off x="3641912" y="2738054"/>
            <a:ext cx="4975412" cy="1075765"/>
          </a:xfrm>
        </p:spPr>
        <p:txBody>
          <a:bodyPr>
            <a:normAutofit/>
          </a:bodyPr>
          <a:lstStyle/>
          <a:p>
            <a:pPr algn="ctr">
              <a:lnSpc>
                <a:spcPct val="90000"/>
              </a:lnSpc>
            </a:pPr>
            <a:r>
              <a:rPr lang="en-US" b="1" dirty="0"/>
              <a:t>9th Biennial AWOP National Meeting July 19-21</a:t>
            </a:r>
          </a:p>
        </p:txBody>
      </p:sp>
      <p:sp>
        <p:nvSpPr>
          <p:cNvPr id="66565" name="Text Box 5"/>
          <p:cNvSpPr txBox="1">
            <a:spLocks noChangeArrowheads="1"/>
          </p:cNvSpPr>
          <p:nvPr/>
        </p:nvSpPr>
        <p:spPr bwMode="auto">
          <a:xfrm>
            <a:off x="3944470" y="4908177"/>
            <a:ext cx="5275730" cy="923330"/>
          </a:xfrm>
          <a:prstGeom prst="rect">
            <a:avLst/>
          </a:prstGeom>
          <a:noFill/>
          <a:ln w="9525">
            <a:noFill/>
            <a:miter lim="800000"/>
            <a:headEnd/>
            <a:tailEnd/>
          </a:ln>
          <a:effectLst/>
        </p:spPr>
        <p:txBody>
          <a:bodyPr wrap="square">
            <a:spAutoFit/>
          </a:bodyPr>
          <a:lstStyle/>
          <a:p>
            <a:pPr eaLnBrk="0" fontAlgn="base" hangingPunct="0">
              <a:spcAft>
                <a:spcPct val="0"/>
              </a:spcAft>
            </a:pPr>
            <a:r>
              <a:rPr lang="en-US" b="1" dirty="0">
                <a:solidFill>
                  <a:prstClr val="white"/>
                </a:solidFill>
                <a:latin typeface="Tahoma" pitchFamily="34" charset="0"/>
              </a:rPr>
              <a:t>Alaska Department of Environmental Conservation </a:t>
            </a:r>
          </a:p>
          <a:p>
            <a:pPr eaLnBrk="0" fontAlgn="base" hangingPunct="0">
              <a:spcAft>
                <a:spcPct val="0"/>
              </a:spcAft>
            </a:pPr>
            <a:r>
              <a:rPr lang="en-US" b="1" dirty="0">
                <a:solidFill>
                  <a:prstClr val="white"/>
                </a:solidFill>
                <a:latin typeface="Tahoma" pitchFamily="34" charset="0"/>
              </a:rPr>
              <a:t>Drinking Water Program</a:t>
            </a:r>
          </a:p>
        </p:txBody>
      </p:sp>
      <p:pic>
        <p:nvPicPr>
          <p:cNvPr id="10" name="Picture 9" descr="DEC Logo 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30825" y="4706470"/>
            <a:ext cx="1613647" cy="1546412"/>
          </a:xfrm>
          <a:prstGeom prst="rect">
            <a:avLst/>
          </a:prstGeom>
          <a:noFill/>
          <a:ln w="9525">
            <a:noFill/>
            <a:miter lim="800000"/>
            <a:headEnd/>
            <a:tailEnd/>
          </a:ln>
        </p:spPr>
      </p:pic>
      <p:sp>
        <p:nvSpPr>
          <p:cNvPr id="7" name="Text Box 9"/>
          <p:cNvSpPr txBox="1">
            <a:spLocks noChangeArrowheads="1"/>
          </p:cNvSpPr>
          <p:nvPr/>
        </p:nvSpPr>
        <p:spPr bwMode="auto">
          <a:xfrm>
            <a:off x="3944470" y="4198639"/>
            <a:ext cx="4631653" cy="101566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a:solidFill>
                  <a:srgbClr val="FFFF00"/>
                </a:solidFill>
                <a:latin typeface="Arial" charset="0"/>
              </a:rPr>
              <a:t>Johnny Mendez, P.E.</a:t>
            </a:r>
          </a:p>
          <a:p>
            <a:pPr eaLnBrk="0" fontAlgn="base" hangingPunct="0">
              <a:spcBef>
                <a:spcPct val="0"/>
              </a:spcBef>
              <a:spcAft>
                <a:spcPct val="0"/>
              </a:spcAft>
            </a:pPr>
            <a:r>
              <a:rPr lang="en-US" sz="2000" dirty="0">
                <a:solidFill>
                  <a:srgbClr val="FFFF00"/>
                </a:solidFill>
                <a:latin typeface="Arial" charset="0"/>
              </a:rPr>
              <a:t>Northern Area Engineering Coordinator</a:t>
            </a:r>
          </a:p>
          <a:p>
            <a:pPr eaLnBrk="0" fontAlgn="base" hangingPunct="0">
              <a:spcBef>
                <a:spcPct val="0"/>
              </a:spcBef>
              <a:spcAft>
                <a:spcPct val="0"/>
              </a:spcAft>
            </a:pPr>
            <a:r>
              <a:rPr lang="en-US" sz="2000" dirty="0">
                <a:solidFill>
                  <a:srgbClr val="FFFF00"/>
                </a:solidFill>
                <a:latin typeface="Arial" charset="0"/>
              </a:rPr>
              <a:t> </a:t>
            </a:r>
          </a:p>
        </p:txBody>
      </p:sp>
    </p:spTree>
    <p:custDataLst>
      <p:tags r:id="rId1"/>
    </p:custDataLst>
  </p:cSld>
  <p:clrMapOvr>
    <a:masterClrMapping/>
  </p:clrMapOvr>
  <p:transition spd="med" advClick="0" advTm="3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81AEC3-9C06-42A6-BEE5-BD9F2BE0BE19}"/>
              </a:ext>
            </a:extLst>
          </p:cNvPr>
          <p:cNvPicPr>
            <a:picLocks noChangeAspect="1"/>
          </p:cNvPicPr>
          <p:nvPr/>
        </p:nvPicPr>
        <p:blipFill rotWithShape="1">
          <a:blip r:embed="rId2"/>
          <a:srcRect l="12692" t="18241" r="32269" b="8698"/>
          <a:stretch/>
        </p:blipFill>
        <p:spPr>
          <a:xfrm>
            <a:off x="1501525" y="132522"/>
            <a:ext cx="9188950" cy="6858000"/>
          </a:xfrm>
          <a:prstGeom prst="rect">
            <a:avLst/>
          </a:prstGeom>
        </p:spPr>
      </p:pic>
    </p:spTree>
    <p:extLst>
      <p:ext uri="{BB962C8B-B14F-4D97-AF65-F5344CB8AC3E}">
        <p14:creationId xmlns:p14="http://schemas.microsoft.com/office/powerpoint/2010/main" val="82889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1981200" y="268309"/>
            <a:ext cx="8229600" cy="4512763"/>
          </a:xfrm>
        </p:spPr>
        <p:txBody>
          <a:bodyPr/>
          <a:lstStyle/>
          <a:p>
            <a:r>
              <a:rPr lang="en-US" sz="3600" dirty="0">
                <a:solidFill>
                  <a:schemeClr val="tx1"/>
                </a:solidFill>
              </a:rPr>
              <a:t>EPA Region 10</a:t>
            </a:r>
            <a:br>
              <a:rPr lang="en-US" sz="3600" dirty="0">
                <a:solidFill>
                  <a:schemeClr val="tx1"/>
                </a:solidFill>
              </a:rPr>
            </a:br>
            <a:br>
              <a:rPr lang="en-US" sz="3600" dirty="0">
                <a:solidFill>
                  <a:schemeClr val="tx1"/>
                </a:solidFill>
              </a:rPr>
            </a:br>
            <a:br>
              <a:rPr lang="en-US" sz="3600" dirty="0">
                <a:solidFill>
                  <a:schemeClr val="tx1"/>
                </a:solidFill>
              </a:rPr>
            </a:br>
            <a:br>
              <a:rPr lang="en-US" sz="3600" dirty="0">
                <a:solidFill>
                  <a:schemeClr val="tx1"/>
                </a:solidFill>
              </a:rPr>
            </a:br>
            <a:br>
              <a:rPr lang="en-US" sz="3600" dirty="0">
                <a:solidFill>
                  <a:schemeClr val="tx1"/>
                </a:solidFill>
              </a:rPr>
            </a:br>
            <a:br>
              <a:rPr lang="en-US" sz="3600" dirty="0">
                <a:solidFill>
                  <a:schemeClr val="tx1"/>
                </a:solidFill>
              </a:rPr>
            </a:br>
            <a:br>
              <a:rPr lang="en-US" sz="3600" dirty="0">
                <a:solidFill>
                  <a:schemeClr val="tx1"/>
                </a:solidFill>
              </a:rPr>
            </a:br>
            <a:r>
              <a:rPr lang="en-US" sz="3600" dirty="0">
                <a:solidFill>
                  <a:schemeClr val="tx1"/>
                </a:solidFill>
              </a:rPr>
              <a:t>Direct Implementation </a:t>
            </a:r>
            <a:r>
              <a:rPr lang="en-US" sz="3200" dirty="0">
                <a:solidFill>
                  <a:schemeClr val="tx1"/>
                </a:solidFill>
              </a:rPr>
              <a:t>Program Update</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tretch>
            <a:fillRect/>
          </a:stretch>
        </p:blipFill>
        <p:spPr>
          <a:xfrm>
            <a:off x="4878438" y="1397096"/>
            <a:ext cx="2435127" cy="2554328"/>
          </a:xfrm>
          <a:prstGeom prst="rect">
            <a:avLst/>
          </a:prstGeom>
          <a:solidFill>
            <a:schemeClr val="bg1">
              <a:alpha val="0"/>
            </a:schemeClr>
          </a:solidFill>
          <a:effectLst>
            <a:glow rad="127000">
              <a:schemeClr val="accent1">
                <a:alpha val="0"/>
              </a:schemeClr>
            </a:glow>
          </a:effectLst>
        </p:spPr>
      </p:pic>
      <p:sp>
        <p:nvSpPr>
          <p:cNvPr id="104451" name="Rectangle 3"/>
          <p:cNvSpPr>
            <a:spLocks noGrp="1" noChangeArrowheads="1"/>
          </p:cNvSpPr>
          <p:nvPr>
            <p:ph type="subTitle" idx="1"/>
          </p:nvPr>
        </p:nvSpPr>
        <p:spPr>
          <a:xfrm>
            <a:off x="1981200" y="5175462"/>
            <a:ext cx="8229600" cy="1289540"/>
          </a:xfrm>
        </p:spPr>
        <p:txBody>
          <a:bodyPr/>
          <a:lstStyle/>
          <a:p>
            <a:pPr>
              <a:lnSpc>
                <a:spcPct val="80000"/>
              </a:lnSpc>
            </a:pPr>
            <a:r>
              <a:rPr lang="en-US" sz="2800" dirty="0"/>
              <a:t>2021 AWOP National Meeting</a:t>
            </a:r>
          </a:p>
          <a:p>
            <a:pPr>
              <a:lnSpc>
                <a:spcPct val="80000"/>
              </a:lnSpc>
            </a:pPr>
            <a:r>
              <a:rPr lang="en-US" sz="2800" dirty="0"/>
              <a:t>July 21, 2021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597244" y="2836719"/>
            <a:ext cx="10981037" cy="3737368"/>
          </a:xfrm>
        </p:spPr>
        <p:txBody>
          <a:bodyPr>
            <a:normAutofit lnSpcReduction="10000"/>
          </a:bodyPr>
          <a:lstStyle/>
          <a:p>
            <a:pPr marL="0" indent="0">
              <a:spcBef>
                <a:spcPts val="600"/>
              </a:spcBef>
              <a:spcAft>
                <a:spcPts val="600"/>
              </a:spcAft>
              <a:buNone/>
            </a:pPr>
            <a:r>
              <a:rPr lang="en-US" sz="2800" dirty="0"/>
              <a:t>Current Approach – Focus outreach and TA on:</a:t>
            </a:r>
          </a:p>
          <a:p>
            <a:pPr marL="514338" indent="-514338">
              <a:buFont typeface="+mj-lt"/>
              <a:buAutoNum type="arabicPeriod"/>
            </a:pPr>
            <a:r>
              <a:rPr lang="en-US" sz="2800" dirty="0"/>
              <a:t>PWSs with health-based violation of optimizable treatment.</a:t>
            </a:r>
          </a:p>
          <a:p>
            <a:pPr marL="514338" indent="-514338">
              <a:buFont typeface="+mj-lt"/>
              <a:buAutoNum type="arabicPeriod"/>
            </a:pPr>
            <a:r>
              <a:rPr lang="en-US" sz="2800" dirty="0"/>
              <a:t>PWSs with potential for health-based violation of optimizable treatment.</a:t>
            </a:r>
          </a:p>
          <a:p>
            <a:pPr marL="514338" indent="-514338">
              <a:buFont typeface="+mj-lt"/>
              <a:buAutoNum type="arabicPeriod"/>
            </a:pPr>
            <a:r>
              <a:rPr lang="en-US" sz="2800" dirty="0"/>
              <a:t>Distribution system optimization of free chlorine residual at PWSs with history of low reported residuals. </a:t>
            </a:r>
          </a:p>
          <a:p>
            <a:pPr marL="514338" indent="-514338">
              <a:buFont typeface="+mj-lt"/>
              <a:buAutoNum type="arabicPeriod"/>
            </a:pPr>
            <a:endParaRPr lang="en-US" sz="2800" dirty="0"/>
          </a:p>
          <a:p>
            <a:pPr marL="0" indent="0">
              <a:buNone/>
            </a:pPr>
            <a:r>
              <a:rPr lang="en-US" sz="2800" dirty="0"/>
              <a:t>Bonus goal: conduct a voluntary CPE at each surface water system.</a:t>
            </a:r>
          </a:p>
          <a:p>
            <a:pPr marL="0" indent="0">
              <a:lnSpc>
                <a:spcPct val="120000"/>
              </a:lnSpc>
              <a:spcBef>
                <a:spcPts val="0"/>
              </a:spcBef>
              <a:spcAft>
                <a:spcPts val="800"/>
              </a:spcAft>
              <a:buNone/>
            </a:pPr>
            <a:endParaRPr lang="en-US" sz="2000" dirty="0"/>
          </a:p>
        </p:txBody>
      </p:sp>
      <p:sp>
        <p:nvSpPr>
          <p:cNvPr id="6" name="Rectangle 2"/>
          <p:cNvSpPr txBox="1">
            <a:spLocks noChangeArrowheads="1"/>
          </p:cNvSpPr>
          <p:nvPr/>
        </p:nvSpPr>
        <p:spPr bwMode="auto">
          <a:xfrm>
            <a:off x="1981202" y="130659"/>
            <a:ext cx="8223813" cy="11139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defTabSz="914377" fontAlgn="auto">
              <a:spcBef>
                <a:spcPts val="0"/>
              </a:spcBef>
              <a:spcAft>
                <a:spcPts val="0"/>
              </a:spcAft>
              <a:defRPr/>
            </a:pPr>
            <a:r>
              <a:rPr lang="en-US" sz="4000" kern="0" dirty="0">
                <a:solidFill>
                  <a:srgbClr val="0070C0"/>
                </a:solidFill>
                <a:latin typeface="Arial"/>
              </a:rPr>
              <a:t>Program Strategy</a:t>
            </a:r>
            <a:endParaRPr lang="en-US" sz="3600" kern="0" dirty="0">
              <a:solidFill>
                <a:srgbClr val="0070C0"/>
              </a:solidFill>
              <a:latin typeface="Arial"/>
            </a:endParaRPr>
          </a:p>
        </p:txBody>
      </p:sp>
      <p:pic>
        <p:nvPicPr>
          <p:cNvPr id="2" name="Picture 1">
            <a:extLst>
              <a:ext uri="{FF2B5EF4-FFF2-40B4-BE49-F238E27FC236}">
                <a16:creationId xmlns:a16="http://schemas.microsoft.com/office/drawing/2014/main" id="{CBCD37A0-208C-4145-8B99-2F5C423C4751}"/>
              </a:ext>
            </a:extLst>
          </p:cNvPr>
          <p:cNvPicPr>
            <a:picLocks noChangeAspect="1"/>
          </p:cNvPicPr>
          <p:nvPr/>
        </p:nvPicPr>
        <p:blipFill>
          <a:blip r:embed="rId3"/>
          <a:stretch>
            <a:fillRect/>
          </a:stretch>
        </p:blipFill>
        <p:spPr>
          <a:xfrm>
            <a:off x="1744190" y="1413166"/>
            <a:ext cx="8712279" cy="10079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65072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597244" y="1077330"/>
            <a:ext cx="10981037" cy="5496759"/>
          </a:xfrm>
        </p:spPr>
        <p:txBody>
          <a:bodyPr>
            <a:normAutofit lnSpcReduction="10000"/>
          </a:bodyPr>
          <a:lstStyle/>
          <a:p>
            <a:pPr>
              <a:spcBef>
                <a:spcPts val="600"/>
              </a:spcBef>
              <a:spcAft>
                <a:spcPts val="600"/>
              </a:spcAft>
            </a:pPr>
            <a:r>
              <a:rPr lang="en-US" sz="2800" dirty="0"/>
              <a:t>Personnel updates</a:t>
            </a:r>
          </a:p>
          <a:p>
            <a:pPr lvl="1">
              <a:spcBef>
                <a:spcPts val="600"/>
              </a:spcBef>
              <a:spcAft>
                <a:spcPts val="600"/>
              </a:spcAft>
            </a:pPr>
            <a:r>
              <a:rPr lang="en-US" sz="2400" dirty="0"/>
              <a:t>Sam Perry joined EPA Region 10 and the AWOP team</a:t>
            </a:r>
          </a:p>
          <a:p>
            <a:pPr>
              <a:spcBef>
                <a:spcPts val="600"/>
              </a:spcBef>
              <a:spcAft>
                <a:spcPts val="600"/>
              </a:spcAft>
            </a:pPr>
            <a:r>
              <a:rPr lang="en-US" sz="2800" dirty="0"/>
              <a:t>Direct Implementation Program Optimization Activities:</a:t>
            </a:r>
          </a:p>
          <a:p>
            <a:pPr marL="914377" lvl="1" indent="-457189">
              <a:spcBef>
                <a:spcPts val="600"/>
              </a:spcBef>
              <a:spcAft>
                <a:spcPts val="600"/>
              </a:spcAft>
            </a:pPr>
            <a:r>
              <a:rPr lang="en-US" sz="2400" dirty="0">
                <a:solidFill>
                  <a:srgbClr val="000000"/>
                </a:solidFill>
              </a:rPr>
              <a:t>Two remote trainings conducted January 2021 for staff and TA Providers:</a:t>
            </a:r>
          </a:p>
          <a:p>
            <a:pPr marL="1314418" lvl="2" indent="-457189">
              <a:spcBef>
                <a:spcPts val="600"/>
              </a:spcBef>
              <a:spcAft>
                <a:spcPts val="600"/>
              </a:spcAft>
            </a:pPr>
            <a:r>
              <a:rPr lang="en-US" sz="2000" dirty="0">
                <a:solidFill>
                  <a:srgbClr val="000000"/>
                </a:solidFill>
              </a:rPr>
              <a:t>Surface Water Optimization</a:t>
            </a:r>
          </a:p>
          <a:p>
            <a:pPr marL="1314418" lvl="2" indent="-457189">
              <a:spcBef>
                <a:spcPts val="600"/>
              </a:spcBef>
              <a:spcAft>
                <a:spcPts val="600"/>
              </a:spcAft>
            </a:pPr>
            <a:r>
              <a:rPr lang="en-US" sz="2000" dirty="0">
                <a:solidFill>
                  <a:srgbClr val="000000"/>
                </a:solidFill>
              </a:rPr>
              <a:t>Groundwater Optimization</a:t>
            </a:r>
          </a:p>
          <a:p>
            <a:pPr marL="914377" lvl="1" indent="-457189">
              <a:spcBef>
                <a:spcPts val="600"/>
              </a:spcBef>
              <a:spcAft>
                <a:spcPts val="600"/>
              </a:spcAft>
            </a:pPr>
            <a:r>
              <a:rPr lang="en-US" sz="2400" dirty="0">
                <a:solidFill>
                  <a:srgbClr val="000000"/>
                </a:solidFill>
              </a:rPr>
              <a:t>Remote activities:</a:t>
            </a:r>
          </a:p>
          <a:p>
            <a:pPr lvl="2">
              <a:spcBef>
                <a:spcPts val="600"/>
              </a:spcBef>
              <a:spcAft>
                <a:spcPts val="600"/>
              </a:spcAft>
            </a:pPr>
            <a:r>
              <a:rPr lang="en-US" sz="2000" dirty="0">
                <a:solidFill>
                  <a:srgbClr val="000000"/>
                </a:solidFill>
                <a:ea typeface="+mn-lt"/>
                <a:cs typeface="+mn-lt"/>
              </a:rPr>
              <a:t>Arsenic treatment optimization assistance with Lummi Nation</a:t>
            </a:r>
            <a:endParaRPr lang="en-US" sz="2000" dirty="0">
              <a:ea typeface="+mn-lt"/>
              <a:cs typeface="+mn-lt"/>
            </a:endParaRPr>
          </a:p>
          <a:p>
            <a:pPr lvl="2">
              <a:spcBef>
                <a:spcPts val="600"/>
              </a:spcBef>
              <a:spcAft>
                <a:spcPts val="600"/>
              </a:spcAft>
            </a:pPr>
            <a:r>
              <a:rPr lang="en-US" sz="2100" dirty="0">
                <a:solidFill>
                  <a:srgbClr val="000000"/>
                </a:solidFill>
              </a:rPr>
              <a:t>DBP optimization with Metlakatla Indian Community; Yakama Nation; Tulalip Tribes</a:t>
            </a:r>
          </a:p>
          <a:p>
            <a:pPr marL="514338" indent="-457189">
              <a:spcBef>
                <a:spcPts val="600"/>
              </a:spcBef>
              <a:spcAft>
                <a:spcPts val="600"/>
              </a:spcAft>
            </a:pPr>
            <a:r>
              <a:rPr lang="en-US" sz="2800" dirty="0">
                <a:solidFill>
                  <a:srgbClr val="000000"/>
                </a:solidFill>
              </a:rPr>
              <a:t>Future Activities:</a:t>
            </a:r>
          </a:p>
          <a:p>
            <a:pPr marL="914377" lvl="1" indent="-457189">
              <a:spcBef>
                <a:spcPts val="600"/>
              </a:spcBef>
              <a:spcAft>
                <a:spcPts val="600"/>
              </a:spcAft>
            </a:pPr>
            <a:r>
              <a:rPr lang="en-US" sz="2400">
                <a:solidFill>
                  <a:srgbClr val="000000"/>
                </a:solidFill>
              </a:rPr>
              <a:t>On-site </a:t>
            </a:r>
            <a:r>
              <a:rPr lang="en-US" sz="2400" dirty="0">
                <a:solidFill>
                  <a:srgbClr val="000000"/>
                </a:solidFill>
              </a:rPr>
              <a:t>and remote TA; training</a:t>
            </a:r>
          </a:p>
          <a:p>
            <a:pPr marL="914377" lvl="1" indent="-457189">
              <a:spcBef>
                <a:spcPts val="600"/>
              </a:spcBef>
              <a:spcAft>
                <a:spcPts val="600"/>
              </a:spcAft>
            </a:pPr>
            <a:r>
              <a:rPr lang="en-US" sz="2400" dirty="0">
                <a:solidFill>
                  <a:srgbClr val="000000"/>
                </a:solidFill>
              </a:rPr>
              <a:t>Increase focus on DSO/free chlorine residual</a:t>
            </a:r>
          </a:p>
          <a:p>
            <a:pPr lvl="1">
              <a:spcBef>
                <a:spcPts val="600"/>
              </a:spcBef>
              <a:spcAft>
                <a:spcPts val="600"/>
              </a:spcAft>
            </a:pPr>
            <a:endParaRPr lang="en-US" sz="2000" dirty="0">
              <a:solidFill>
                <a:srgbClr val="000000"/>
              </a:solidFill>
              <a:cs typeface="Arial"/>
            </a:endParaRPr>
          </a:p>
          <a:p>
            <a:pPr>
              <a:spcBef>
                <a:spcPts val="600"/>
              </a:spcBef>
              <a:spcAft>
                <a:spcPts val="600"/>
              </a:spcAft>
            </a:pPr>
            <a:endParaRPr lang="en-US" sz="2800" dirty="0"/>
          </a:p>
          <a:p>
            <a:pPr marL="406390" indent="-349242">
              <a:spcBef>
                <a:spcPts val="600"/>
              </a:spcBef>
              <a:spcAft>
                <a:spcPts val="600"/>
              </a:spcAft>
              <a:buFont typeface="Courier New" pitchFamily="49" charset="0"/>
              <a:buChar char="o"/>
            </a:pPr>
            <a:endParaRPr lang="en-US" sz="2200" dirty="0">
              <a:solidFill>
                <a:srgbClr val="000000"/>
              </a:solidFill>
            </a:endParaRPr>
          </a:p>
          <a:p>
            <a:pPr marL="0" indent="0">
              <a:lnSpc>
                <a:spcPct val="120000"/>
              </a:lnSpc>
              <a:spcBef>
                <a:spcPts val="0"/>
              </a:spcBef>
              <a:spcAft>
                <a:spcPts val="800"/>
              </a:spcAft>
              <a:buNone/>
            </a:pPr>
            <a:endParaRPr lang="en-US" sz="2000" dirty="0"/>
          </a:p>
        </p:txBody>
      </p:sp>
      <p:sp>
        <p:nvSpPr>
          <p:cNvPr id="6" name="Rectangle 2"/>
          <p:cNvSpPr txBox="1">
            <a:spLocks noChangeArrowheads="1"/>
          </p:cNvSpPr>
          <p:nvPr/>
        </p:nvSpPr>
        <p:spPr bwMode="auto">
          <a:xfrm>
            <a:off x="1981202" y="130659"/>
            <a:ext cx="8223813" cy="11139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auto">
              <a:spcBef>
                <a:spcPts val="0"/>
              </a:spcBef>
              <a:spcAft>
                <a:spcPts val="0"/>
              </a:spcAft>
              <a:defRPr/>
            </a:pPr>
            <a:r>
              <a:rPr lang="en-US" sz="4000" kern="0" dirty="0">
                <a:solidFill>
                  <a:srgbClr val="0070C0"/>
                </a:solidFill>
                <a:latin typeface="Arial"/>
              </a:rPr>
              <a:t>Optimization Activities - Adaptation</a:t>
            </a:r>
            <a:endParaRPr lang="en-US" sz="3600" kern="0" dirty="0">
              <a:solidFill>
                <a:srgbClr val="0070C0"/>
              </a:solidFill>
              <a:latin typeface="Arial"/>
            </a:endParaRPr>
          </a:p>
        </p:txBody>
      </p:sp>
    </p:spTree>
    <p:extLst>
      <p:ext uri="{BB962C8B-B14F-4D97-AF65-F5344CB8AC3E}">
        <p14:creationId xmlns:p14="http://schemas.microsoft.com/office/powerpoint/2010/main" val="3686102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685800" y="135073"/>
            <a:ext cx="10453253" cy="11139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defTabSz="914377" fontAlgn="auto">
              <a:spcBef>
                <a:spcPts val="0"/>
              </a:spcBef>
              <a:spcAft>
                <a:spcPts val="0"/>
              </a:spcAft>
              <a:defRPr/>
            </a:pPr>
            <a:r>
              <a:rPr lang="en-US" sz="4000" kern="0" dirty="0">
                <a:solidFill>
                  <a:srgbClr val="0070C0"/>
                </a:solidFill>
                <a:latin typeface="Arial"/>
              </a:rPr>
              <a:t>Focus Area: Distribution System Optimization</a:t>
            </a:r>
            <a:endParaRPr lang="en-US" sz="3600" kern="0" dirty="0">
              <a:solidFill>
                <a:srgbClr val="0070C0"/>
              </a:solidFill>
              <a:latin typeface="Arial"/>
            </a:endParaRPr>
          </a:p>
        </p:txBody>
      </p:sp>
      <p:pic>
        <p:nvPicPr>
          <p:cNvPr id="4" name="Picture 3">
            <a:extLst>
              <a:ext uri="{FF2B5EF4-FFF2-40B4-BE49-F238E27FC236}">
                <a16:creationId xmlns:a16="http://schemas.microsoft.com/office/drawing/2014/main" id="{8ABFBF38-DCEA-4A02-873E-BAFC59BBC90D}"/>
              </a:ext>
            </a:extLst>
          </p:cNvPr>
          <p:cNvPicPr>
            <a:picLocks noChangeAspect="1"/>
          </p:cNvPicPr>
          <p:nvPr/>
        </p:nvPicPr>
        <p:blipFill>
          <a:blip r:embed="rId3"/>
          <a:stretch>
            <a:fillRect/>
          </a:stretch>
        </p:blipFill>
        <p:spPr>
          <a:xfrm>
            <a:off x="332510" y="1172351"/>
            <a:ext cx="5579919" cy="3219808"/>
          </a:xfrm>
          <a:prstGeom prst="rect">
            <a:avLst/>
          </a:prstGeom>
        </p:spPr>
      </p:pic>
      <p:pic>
        <p:nvPicPr>
          <p:cNvPr id="3" name="Picture 2">
            <a:extLst>
              <a:ext uri="{FF2B5EF4-FFF2-40B4-BE49-F238E27FC236}">
                <a16:creationId xmlns:a16="http://schemas.microsoft.com/office/drawing/2014/main" id="{6BE27846-95BE-4478-ACF8-D2073DB02BA1}"/>
              </a:ext>
            </a:extLst>
          </p:cNvPr>
          <p:cNvPicPr>
            <a:picLocks noChangeAspect="1"/>
          </p:cNvPicPr>
          <p:nvPr/>
        </p:nvPicPr>
        <p:blipFill>
          <a:blip r:embed="rId4"/>
          <a:stretch>
            <a:fillRect/>
          </a:stretch>
        </p:blipFill>
        <p:spPr>
          <a:xfrm>
            <a:off x="6096002" y="2903869"/>
            <a:ext cx="5659583" cy="3334036"/>
          </a:xfrm>
          <a:prstGeom prst="rect">
            <a:avLst/>
          </a:prstGeom>
        </p:spPr>
      </p:pic>
      <p:sp>
        <p:nvSpPr>
          <p:cNvPr id="8" name="TextBox 7">
            <a:extLst>
              <a:ext uri="{FF2B5EF4-FFF2-40B4-BE49-F238E27FC236}">
                <a16:creationId xmlns:a16="http://schemas.microsoft.com/office/drawing/2014/main" id="{ECFA8650-02CD-4EAE-99F5-1933778B8655}"/>
              </a:ext>
            </a:extLst>
          </p:cNvPr>
          <p:cNvSpPr txBox="1"/>
          <p:nvPr/>
        </p:nvSpPr>
        <p:spPr>
          <a:xfrm>
            <a:off x="1318128" y="1172349"/>
            <a:ext cx="3608680" cy="292388"/>
          </a:xfrm>
          <a:prstGeom prst="rect">
            <a:avLst/>
          </a:prstGeom>
          <a:solidFill>
            <a:schemeClr val="bg1"/>
          </a:solidFill>
        </p:spPr>
        <p:txBody>
          <a:bodyPr wrap="none" rtlCol="0">
            <a:spAutoFit/>
          </a:bodyPr>
          <a:lstStyle/>
          <a:p>
            <a:r>
              <a:rPr lang="en-US" sz="1300" dirty="0"/>
              <a:t>PWS #1 Free Chlorine Residual in Distribution</a:t>
            </a:r>
          </a:p>
        </p:txBody>
      </p:sp>
      <p:sp>
        <p:nvSpPr>
          <p:cNvPr id="9" name="TextBox 8">
            <a:extLst>
              <a:ext uri="{FF2B5EF4-FFF2-40B4-BE49-F238E27FC236}">
                <a16:creationId xmlns:a16="http://schemas.microsoft.com/office/drawing/2014/main" id="{AA58C2A8-2A9F-4B5F-BB52-D4B151F9F2D7}"/>
              </a:ext>
            </a:extLst>
          </p:cNvPr>
          <p:cNvSpPr txBox="1"/>
          <p:nvPr/>
        </p:nvSpPr>
        <p:spPr>
          <a:xfrm>
            <a:off x="7213240" y="2903868"/>
            <a:ext cx="3608680" cy="292388"/>
          </a:xfrm>
          <a:prstGeom prst="rect">
            <a:avLst/>
          </a:prstGeom>
          <a:solidFill>
            <a:schemeClr val="bg1"/>
          </a:solidFill>
        </p:spPr>
        <p:txBody>
          <a:bodyPr wrap="none" rtlCol="0">
            <a:spAutoFit/>
          </a:bodyPr>
          <a:lstStyle/>
          <a:p>
            <a:r>
              <a:rPr lang="en-US" sz="1300" dirty="0"/>
              <a:t>PWS #2 Free Chlorine Residual in Distribution</a:t>
            </a:r>
          </a:p>
        </p:txBody>
      </p:sp>
      <p:pic>
        <p:nvPicPr>
          <p:cNvPr id="10" name="Picture 9">
            <a:extLst>
              <a:ext uri="{FF2B5EF4-FFF2-40B4-BE49-F238E27FC236}">
                <a16:creationId xmlns:a16="http://schemas.microsoft.com/office/drawing/2014/main" id="{944657DD-A70E-4986-B231-06D5363633B7}"/>
              </a:ext>
            </a:extLst>
          </p:cNvPr>
          <p:cNvPicPr>
            <a:picLocks noChangeAspect="1"/>
          </p:cNvPicPr>
          <p:nvPr/>
        </p:nvPicPr>
        <p:blipFill>
          <a:blip r:embed="rId5"/>
          <a:stretch>
            <a:fillRect/>
          </a:stretch>
        </p:blipFill>
        <p:spPr>
          <a:xfrm>
            <a:off x="798800" y="4570887"/>
            <a:ext cx="3792187" cy="2074557"/>
          </a:xfrm>
          <a:prstGeom prst="rect">
            <a:avLst/>
          </a:prstGeom>
        </p:spPr>
      </p:pic>
      <p:sp>
        <p:nvSpPr>
          <p:cNvPr id="2" name="TextBox 1">
            <a:extLst>
              <a:ext uri="{FF2B5EF4-FFF2-40B4-BE49-F238E27FC236}">
                <a16:creationId xmlns:a16="http://schemas.microsoft.com/office/drawing/2014/main" id="{873F8D98-8008-4619-917A-81988DC133FD}"/>
              </a:ext>
            </a:extLst>
          </p:cNvPr>
          <p:cNvSpPr txBox="1"/>
          <p:nvPr/>
        </p:nvSpPr>
        <p:spPr>
          <a:xfrm>
            <a:off x="6754093" y="1249043"/>
            <a:ext cx="4862945" cy="1323439"/>
          </a:xfrm>
          <a:prstGeom prst="rect">
            <a:avLst/>
          </a:prstGeom>
          <a:noFill/>
        </p:spPr>
        <p:txBody>
          <a:bodyPr wrap="square" rtlCol="0">
            <a:spAutoFit/>
          </a:bodyPr>
          <a:lstStyle/>
          <a:p>
            <a:pPr marL="342891" indent="-342891" algn="l">
              <a:buFont typeface="Arial" panose="020B0604020202020204" pitchFamily="34" charset="0"/>
              <a:buChar char="•"/>
            </a:pPr>
            <a:r>
              <a:rPr lang="en-US" dirty="0"/>
              <a:t>Some PWSs consistently reporting low residuals.</a:t>
            </a:r>
          </a:p>
          <a:p>
            <a:pPr marL="342891" indent="-342891" algn="l">
              <a:buFont typeface="Arial" panose="020B0604020202020204" pitchFamily="34" charset="0"/>
              <a:buChar char="•"/>
            </a:pPr>
            <a:r>
              <a:rPr lang="en-US" dirty="0"/>
              <a:t>Starting with focus on ~30 PWSs.</a:t>
            </a:r>
          </a:p>
          <a:p>
            <a:pPr marL="342891" indent="-342891" algn="l">
              <a:buFont typeface="Arial" panose="020B0604020202020204" pitchFamily="34" charset="0"/>
              <a:buChar char="•"/>
            </a:pPr>
            <a:r>
              <a:rPr lang="en-US" dirty="0"/>
              <a:t>Outreach and training ongoing.</a:t>
            </a:r>
          </a:p>
        </p:txBody>
      </p:sp>
    </p:spTree>
    <p:extLst>
      <p:ext uri="{BB962C8B-B14F-4D97-AF65-F5344CB8AC3E}">
        <p14:creationId xmlns:p14="http://schemas.microsoft.com/office/powerpoint/2010/main" val="3380484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body" sz="quarter" idx="4294967295"/>
          </p:nvPr>
        </p:nvSpPr>
        <p:spPr>
          <a:xfrm>
            <a:off x="5032891" y="5477183"/>
            <a:ext cx="5387975" cy="1160463"/>
          </a:xfrm>
        </p:spPr>
        <p:txBody>
          <a:bodyPr>
            <a:normAutofit lnSpcReduction="10000"/>
          </a:bodyPr>
          <a:lstStyle/>
          <a:p>
            <a:r>
              <a:rPr lang="en-US" dirty="0"/>
              <a:t>WASHINGTON UPDATE</a:t>
            </a:r>
          </a:p>
          <a:p>
            <a:r>
              <a:rPr lang="en-US" dirty="0"/>
              <a:t>REGION 10 AWOP- Jul 2021</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0007" y="5097796"/>
            <a:ext cx="1500464" cy="629110"/>
          </a:xfrm>
          <a:prstGeom prst="rect">
            <a:avLst/>
          </a:prstGeom>
          <a:solidFill>
            <a:schemeClr val="bg2"/>
          </a:solidFill>
        </p:spPr>
      </p:pic>
      <p:pic>
        <p:nvPicPr>
          <p:cNvPr id="13" name="Picture 12">
            <a:extLst>
              <a:ext uri="{FF2B5EF4-FFF2-40B4-BE49-F238E27FC236}">
                <a16:creationId xmlns:a16="http://schemas.microsoft.com/office/drawing/2014/main" id="{A9FCBFC1-9FEB-459C-83D8-5C6C59EB16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6783" y="5671038"/>
            <a:ext cx="2371743" cy="1049338"/>
          </a:xfrm>
          <a:prstGeom prst="rect">
            <a:avLst/>
          </a:prstGeom>
        </p:spPr>
      </p:pic>
      <p:sp>
        <p:nvSpPr>
          <p:cNvPr id="15" name="TextBox 14">
            <a:extLst>
              <a:ext uri="{FF2B5EF4-FFF2-40B4-BE49-F238E27FC236}">
                <a16:creationId xmlns:a16="http://schemas.microsoft.com/office/drawing/2014/main" id="{7FAE2FCC-CB4F-40C2-B634-F645DAE05EE9}"/>
              </a:ext>
            </a:extLst>
          </p:cNvPr>
          <p:cNvSpPr txBox="1"/>
          <p:nvPr/>
        </p:nvSpPr>
        <p:spPr>
          <a:xfrm>
            <a:off x="7188894" y="123944"/>
            <a:ext cx="3591696" cy="4924425"/>
          </a:xfrm>
          <a:prstGeom prst="rect">
            <a:avLst/>
          </a:prstGeom>
          <a:noFill/>
        </p:spPr>
        <p:txBody>
          <a:bodyPr wrap="square" rtlCol="0">
            <a:spAutoFit/>
          </a:bodyPr>
          <a:lstStyle/>
          <a:p>
            <a:pPr>
              <a:spcAft>
                <a:spcPts val="1200"/>
              </a:spcAft>
            </a:pPr>
            <a:r>
              <a:rPr lang="en-US" sz="2400" dirty="0">
                <a:solidFill>
                  <a:prstClr val="black"/>
                </a:solidFill>
                <a:latin typeface="Calibri" panose="020F0502020204030204"/>
              </a:rPr>
              <a:t>Focus Areas:</a:t>
            </a:r>
          </a:p>
          <a:p>
            <a:pPr marL="285750" indent="-285750">
              <a:spcAft>
                <a:spcPts val="1200"/>
              </a:spcAft>
              <a:buFont typeface="Arial" panose="020B0604020202020204" pitchFamily="34" charset="0"/>
              <a:buChar char="•"/>
            </a:pPr>
            <a:r>
              <a:rPr lang="en-US" sz="2400" dirty="0">
                <a:solidFill>
                  <a:prstClr val="black"/>
                </a:solidFill>
                <a:latin typeface="Calibri" panose="020F0502020204030204"/>
              </a:rPr>
              <a:t>Rapid Rate Filtration Treatment Optimization (TOP)</a:t>
            </a:r>
          </a:p>
          <a:p>
            <a:pPr marL="285750" indent="-285750">
              <a:spcAft>
                <a:spcPts val="1200"/>
              </a:spcAft>
              <a:buFont typeface="Arial" panose="020B0604020202020204" pitchFamily="34" charset="0"/>
              <a:buChar char="•"/>
            </a:pPr>
            <a:r>
              <a:rPr lang="en-US" sz="2400" dirty="0">
                <a:solidFill>
                  <a:prstClr val="black"/>
                </a:solidFill>
                <a:latin typeface="Calibri" panose="020F0502020204030204"/>
              </a:rPr>
              <a:t>Arsenic Treatment Optimization (ATOP)</a:t>
            </a:r>
          </a:p>
          <a:p>
            <a:pPr marL="285750" indent="-285750">
              <a:spcAft>
                <a:spcPts val="1200"/>
              </a:spcAft>
              <a:buFont typeface="Arial" panose="020B0604020202020204" pitchFamily="34" charset="0"/>
              <a:buChar char="•"/>
            </a:pPr>
            <a:r>
              <a:rPr lang="en-US" sz="2400" dirty="0">
                <a:solidFill>
                  <a:prstClr val="black"/>
                </a:solidFill>
                <a:latin typeface="Calibri" panose="020F0502020204030204"/>
              </a:rPr>
              <a:t>Slow Sand Operational Guidelines</a:t>
            </a:r>
          </a:p>
          <a:p>
            <a:pPr marL="285750" indent="-285750">
              <a:spcAft>
                <a:spcPts val="1200"/>
              </a:spcAft>
              <a:buFont typeface="Arial" panose="020B0604020202020204" pitchFamily="34" charset="0"/>
              <a:buChar char="•"/>
            </a:pPr>
            <a:r>
              <a:rPr lang="en-US" sz="2400" dirty="0">
                <a:solidFill>
                  <a:prstClr val="black"/>
                </a:solidFill>
                <a:latin typeface="Calibri" panose="020F0502020204030204"/>
              </a:rPr>
              <a:t>DE Operational Guidelines</a:t>
            </a:r>
          </a:p>
          <a:p>
            <a:pPr marL="285750" indent="-285750">
              <a:spcAft>
                <a:spcPts val="1200"/>
              </a:spcAft>
              <a:buFont typeface="Arial" panose="020B0604020202020204" pitchFamily="34" charset="0"/>
              <a:buChar char="•"/>
            </a:pPr>
            <a:r>
              <a:rPr lang="en-US" sz="2400" dirty="0">
                <a:solidFill>
                  <a:prstClr val="black"/>
                </a:solidFill>
                <a:latin typeface="Calibri" panose="020F0502020204030204"/>
              </a:rPr>
              <a:t>Distribution System</a:t>
            </a:r>
          </a:p>
        </p:txBody>
      </p:sp>
      <p:sp>
        <p:nvSpPr>
          <p:cNvPr id="16" name="TextBox 15">
            <a:extLst>
              <a:ext uri="{FF2B5EF4-FFF2-40B4-BE49-F238E27FC236}">
                <a16:creationId xmlns:a16="http://schemas.microsoft.com/office/drawing/2014/main" id="{62C9672D-1D82-4495-A1B3-73FBEDB283E1}"/>
              </a:ext>
            </a:extLst>
          </p:cNvPr>
          <p:cNvSpPr txBox="1"/>
          <p:nvPr/>
        </p:nvSpPr>
        <p:spPr>
          <a:xfrm>
            <a:off x="2463114" y="3583459"/>
            <a:ext cx="3138616" cy="369332"/>
          </a:xfrm>
          <a:prstGeom prst="rect">
            <a:avLst/>
          </a:prstGeom>
          <a:noFill/>
        </p:spPr>
        <p:txBody>
          <a:bodyPr wrap="square" rtlCol="0">
            <a:spAutoFit/>
          </a:bodyPr>
          <a:lstStyle/>
          <a:p>
            <a:r>
              <a:rPr lang="en-US" dirty="0">
                <a:solidFill>
                  <a:prstClr val="black"/>
                </a:solidFill>
                <a:latin typeface="Calibri" panose="020F0502020204030204"/>
              </a:rPr>
              <a:t>135 surface water systems</a:t>
            </a:r>
          </a:p>
        </p:txBody>
      </p:sp>
      <p:pic>
        <p:nvPicPr>
          <p:cNvPr id="3" name="Picture 2">
            <a:extLst>
              <a:ext uri="{FF2B5EF4-FFF2-40B4-BE49-F238E27FC236}">
                <a16:creationId xmlns:a16="http://schemas.microsoft.com/office/drawing/2014/main" id="{9D2EE1AC-28D2-4FFD-BE28-9756A06D71B4}"/>
              </a:ext>
            </a:extLst>
          </p:cNvPr>
          <p:cNvPicPr>
            <a:picLocks noChangeAspect="1"/>
          </p:cNvPicPr>
          <p:nvPr/>
        </p:nvPicPr>
        <p:blipFill>
          <a:blip r:embed="rId5"/>
          <a:stretch>
            <a:fillRect/>
          </a:stretch>
        </p:blipFill>
        <p:spPr>
          <a:xfrm>
            <a:off x="1666783" y="49560"/>
            <a:ext cx="4805251" cy="3427334"/>
          </a:xfrm>
          <a:prstGeom prst="rect">
            <a:avLst/>
          </a:prstGeom>
        </p:spPr>
      </p:pic>
    </p:spTree>
    <p:extLst>
      <p:ext uri="{BB962C8B-B14F-4D97-AF65-F5344CB8AC3E}">
        <p14:creationId xmlns:p14="http://schemas.microsoft.com/office/powerpoint/2010/main" val="4278778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58307-D560-47D8-9B9E-53E4F248FD69}"/>
              </a:ext>
            </a:extLst>
          </p:cNvPr>
          <p:cNvPicPr>
            <a:picLocks noChangeAspect="1"/>
          </p:cNvPicPr>
          <p:nvPr/>
        </p:nvPicPr>
        <p:blipFill>
          <a:blip r:embed="rId2"/>
          <a:stretch>
            <a:fillRect/>
          </a:stretch>
        </p:blipFill>
        <p:spPr>
          <a:xfrm>
            <a:off x="2059715" y="791348"/>
            <a:ext cx="8072571" cy="5870588"/>
          </a:xfrm>
          <a:prstGeom prst="rect">
            <a:avLst/>
          </a:prstGeom>
        </p:spPr>
      </p:pic>
      <p:sp>
        <p:nvSpPr>
          <p:cNvPr id="2" name="TextBox 1">
            <a:extLst>
              <a:ext uri="{FF2B5EF4-FFF2-40B4-BE49-F238E27FC236}">
                <a16:creationId xmlns:a16="http://schemas.microsoft.com/office/drawing/2014/main" id="{783ED8B9-4510-44E4-98CA-68578E5D8C71}"/>
              </a:ext>
            </a:extLst>
          </p:cNvPr>
          <p:cNvSpPr txBox="1"/>
          <p:nvPr/>
        </p:nvSpPr>
        <p:spPr>
          <a:xfrm>
            <a:off x="2583530" y="37846"/>
            <a:ext cx="7040880" cy="830997"/>
          </a:xfrm>
          <a:prstGeom prst="rect">
            <a:avLst/>
          </a:prstGeom>
          <a:noFill/>
        </p:spPr>
        <p:txBody>
          <a:bodyPr wrap="square" rtlCol="0">
            <a:spAutoFit/>
          </a:bodyPr>
          <a:lstStyle/>
          <a:p>
            <a:r>
              <a:rPr lang="en-US" sz="2400" dirty="0">
                <a:solidFill>
                  <a:prstClr val="black"/>
                </a:solidFill>
                <a:latin typeface="Calibri" panose="020F0502020204030204"/>
              </a:rPr>
              <a:t>Turbidity Performance by Population-Rapid Rate Filtration Plants</a:t>
            </a:r>
          </a:p>
        </p:txBody>
      </p:sp>
    </p:spTree>
    <p:extLst>
      <p:ext uri="{BB962C8B-B14F-4D97-AF65-F5344CB8AC3E}">
        <p14:creationId xmlns:p14="http://schemas.microsoft.com/office/powerpoint/2010/main" val="2755420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954D56-97A2-4E1D-AAE5-B63021A590EB}"/>
              </a:ext>
            </a:extLst>
          </p:cNvPr>
          <p:cNvPicPr>
            <a:picLocks noChangeAspect="1"/>
          </p:cNvPicPr>
          <p:nvPr/>
        </p:nvPicPr>
        <p:blipFill rotWithShape="1">
          <a:blip r:embed="rId3"/>
          <a:srcRect t="10314" r="5659" b="6930"/>
          <a:stretch/>
        </p:blipFill>
        <p:spPr>
          <a:xfrm>
            <a:off x="3205600" y="3319780"/>
            <a:ext cx="5780801" cy="3538220"/>
          </a:xfrm>
          <a:prstGeom prst="rect">
            <a:avLst/>
          </a:prstGeom>
        </p:spPr>
      </p:pic>
      <p:pic>
        <p:nvPicPr>
          <p:cNvPr id="3" name="Picture 2">
            <a:extLst>
              <a:ext uri="{FF2B5EF4-FFF2-40B4-BE49-F238E27FC236}">
                <a16:creationId xmlns:a16="http://schemas.microsoft.com/office/drawing/2014/main" id="{760403D4-75A7-4FCA-9EC6-A58CCCAC3483}"/>
              </a:ext>
            </a:extLst>
          </p:cNvPr>
          <p:cNvPicPr>
            <a:picLocks noChangeAspect="1"/>
          </p:cNvPicPr>
          <p:nvPr/>
        </p:nvPicPr>
        <p:blipFill rotWithShape="1">
          <a:blip r:embed="rId4"/>
          <a:srcRect l="6638" r="9251" b="26701"/>
          <a:stretch/>
        </p:blipFill>
        <p:spPr>
          <a:xfrm>
            <a:off x="4767210" y="33760"/>
            <a:ext cx="6057309" cy="3286021"/>
          </a:xfrm>
          <a:prstGeom prst="rect">
            <a:avLst/>
          </a:prstGeom>
        </p:spPr>
      </p:pic>
      <p:graphicFrame>
        <p:nvGraphicFramePr>
          <p:cNvPr id="5" name="Table 5">
            <a:extLst>
              <a:ext uri="{FF2B5EF4-FFF2-40B4-BE49-F238E27FC236}">
                <a16:creationId xmlns:a16="http://schemas.microsoft.com/office/drawing/2014/main" id="{5163DA77-B66D-4A01-8473-AB90C7F20633}"/>
              </a:ext>
            </a:extLst>
          </p:cNvPr>
          <p:cNvGraphicFramePr>
            <a:graphicFrameLocks noGrp="1"/>
          </p:cNvGraphicFramePr>
          <p:nvPr/>
        </p:nvGraphicFramePr>
        <p:xfrm>
          <a:off x="1721709" y="545759"/>
          <a:ext cx="3094933" cy="1792911"/>
        </p:xfrm>
        <a:graphic>
          <a:graphicData uri="http://schemas.openxmlformats.org/drawingml/2006/table">
            <a:tbl>
              <a:tblPr firstRow="1" bandRow="1">
                <a:tableStyleId>{1FECB4D8-DB02-4DC6-A0A2-4F2EBAE1DC90}</a:tableStyleId>
              </a:tblPr>
              <a:tblGrid>
                <a:gridCol w="532964">
                  <a:extLst>
                    <a:ext uri="{9D8B030D-6E8A-4147-A177-3AD203B41FA5}">
                      <a16:colId xmlns:a16="http://schemas.microsoft.com/office/drawing/2014/main" val="53898261"/>
                    </a:ext>
                  </a:extLst>
                </a:gridCol>
                <a:gridCol w="1070919">
                  <a:extLst>
                    <a:ext uri="{9D8B030D-6E8A-4147-A177-3AD203B41FA5}">
                      <a16:colId xmlns:a16="http://schemas.microsoft.com/office/drawing/2014/main" val="866326971"/>
                    </a:ext>
                  </a:extLst>
                </a:gridCol>
                <a:gridCol w="362465">
                  <a:extLst>
                    <a:ext uri="{9D8B030D-6E8A-4147-A177-3AD203B41FA5}">
                      <a16:colId xmlns:a16="http://schemas.microsoft.com/office/drawing/2014/main" val="2737667310"/>
                    </a:ext>
                  </a:extLst>
                </a:gridCol>
                <a:gridCol w="1128585">
                  <a:extLst>
                    <a:ext uri="{9D8B030D-6E8A-4147-A177-3AD203B41FA5}">
                      <a16:colId xmlns:a16="http://schemas.microsoft.com/office/drawing/2014/main" val="1374049854"/>
                    </a:ext>
                  </a:extLst>
                </a:gridCol>
              </a:tblGrid>
              <a:tr h="540447">
                <a:tc>
                  <a:txBody>
                    <a:bodyPr/>
                    <a:lstStyle/>
                    <a:p>
                      <a:r>
                        <a:rPr lang="en-US" sz="1400" b="1" dirty="0"/>
                        <a:t>Cat</a:t>
                      </a:r>
                    </a:p>
                  </a:txBody>
                  <a:tcPr anchor="ctr"/>
                </a:tc>
                <a:tc>
                  <a:txBody>
                    <a:bodyPr/>
                    <a:lstStyle/>
                    <a:p>
                      <a:r>
                        <a:rPr lang="en-US" sz="1400" dirty="0"/>
                        <a:t>95</a:t>
                      </a:r>
                      <a:r>
                        <a:rPr lang="en-US" sz="1400" baseline="30000" dirty="0"/>
                        <a:t>th</a:t>
                      </a:r>
                      <a:r>
                        <a:rPr lang="en-US" sz="1400" dirty="0"/>
                        <a:t> % CFE</a:t>
                      </a:r>
                    </a:p>
                  </a:txBody>
                  <a:tcPr anchor="ctr"/>
                </a:tc>
                <a:tc>
                  <a:txBody>
                    <a:bodyPr/>
                    <a:lstStyle/>
                    <a:p>
                      <a:endParaRPr lang="en-US" sz="1400" dirty="0"/>
                    </a:p>
                  </a:txBody>
                  <a:tcPr anchor="ctr"/>
                </a:tc>
                <a:tc>
                  <a:txBody>
                    <a:bodyPr/>
                    <a:lstStyle/>
                    <a:p>
                      <a:r>
                        <a:rPr lang="en-US" sz="1400" dirty="0"/>
                        <a:t>Max CFE</a:t>
                      </a:r>
                    </a:p>
                  </a:txBody>
                  <a:tcPr anchor="ctr"/>
                </a:tc>
                <a:extLst>
                  <a:ext uri="{0D108BD9-81ED-4DB2-BD59-A6C34878D82A}">
                    <a16:rowId xmlns:a16="http://schemas.microsoft.com/office/drawing/2014/main" val="3363035807"/>
                  </a:ext>
                </a:extLst>
              </a:tr>
              <a:tr h="313116">
                <a:tc>
                  <a:txBody>
                    <a:bodyPr/>
                    <a:lstStyle/>
                    <a:p>
                      <a:pPr algn="ctr"/>
                      <a:r>
                        <a:rPr lang="en-US" sz="1400" dirty="0"/>
                        <a:t>1</a:t>
                      </a:r>
                    </a:p>
                  </a:txBody>
                  <a:tcPr>
                    <a:solidFill>
                      <a:schemeClr val="accent1">
                        <a:lumMod val="40000"/>
                        <a:lumOff val="60000"/>
                      </a:schemeClr>
                    </a:solidFill>
                  </a:tcPr>
                </a:tc>
                <a:tc>
                  <a:txBody>
                    <a:bodyPr/>
                    <a:lstStyle/>
                    <a:p>
                      <a:r>
                        <a:rPr lang="en-US" sz="1400" dirty="0"/>
                        <a:t>≤0.10</a:t>
                      </a:r>
                    </a:p>
                  </a:txBody>
                  <a:tcPr/>
                </a:tc>
                <a:tc>
                  <a:txBody>
                    <a:bodyPr/>
                    <a:lstStyle/>
                    <a:p>
                      <a:r>
                        <a:rPr lang="en-US" sz="1400" dirty="0"/>
                        <a:t>&amp;</a:t>
                      </a:r>
                    </a:p>
                  </a:txBody>
                  <a:tcPr/>
                </a:tc>
                <a:tc>
                  <a:txBody>
                    <a:bodyPr/>
                    <a:lstStyle/>
                    <a:p>
                      <a:r>
                        <a:rPr lang="en-US" sz="1400" dirty="0"/>
                        <a:t>≤0.30</a:t>
                      </a:r>
                    </a:p>
                  </a:txBody>
                  <a:tcPr/>
                </a:tc>
                <a:extLst>
                  <a:ext uri="{0D108BD9-81ED-4DB2-BD59-A6C34878D82A}">
                    <a16:rowId xmlns:a16="http://schemas.microsoft.com/office/drawing/2014/main" val="2307397652"/>
                  </a:ext>
                </a:extLst>
              </a:tr>
              <a:tr h="313116">
                <a:tc>
                  <a:txBody>
                    <a:bodyPr/>
                    <a:lstStyle/>
                    <a:p>
                      <a:pPr algn="ctr"/>
                      <a:r>
                        <a:rPr lang="en-US" sz="1400" dirty="0"/>
                        <a:t>2</a:t>
                      </a:r>
                    </a:p>
                  </a:txBody>
                  <a:tcPr>
                    <a:solidFill>
                      <a:schemeClr val="accent6">
                        <a:lumMod val="40000"/>
                        <a:lumOff val="60000"/>
                      </a:schemeClr>
                    </a:solidFill>
                  </a:tcPr>
                </a:tc>
                <a:tc>
                  <a:txBody>
                    <a:bodyPr/>
                    <a:lstStyle/>
                    <a:p>
                      <a:r>
                        <a:rPr lang="en-US" sz="1400" dirty="0"/>
                        <a:t>≤0.10</a:t>
                      </a:r>
                    </a:p>
                  </a:txBody>
                  <a:tcPr/>
                </a:tc>
                <a:tc>
                  <a:txBody>
                    <a:bodyPr/>
                    <a:lstStyle/>
                    <a:p>
                      <a:r>
                        <a:rPr lang="en-US" sz="1400" dirty="0"/>
                        <a:t>&amp;</a:t>
                      </a:r>
                    </a:p>
                  </a:txBody>
                  <a:tcPr/>
                </a:tc>
                <a:tc>
                  <a:txBody>
                    <a:bodyPr/>
                    <a:lstStyle/>
                    <a:p>
                      <a:r>
                        <a:rPr lang="en-US" sz="1400" dirty="0"/>
                        <a:t>0.31 – 0.80</a:t>
                      </a:r>
                    </a:p>
                  </a:txBody>
                  <a:tcPr/>
                </a:tc>
                <a:extLst>
                  <a:ext uri="{0D108BD9-81ED-4DB2-BD59-A6C34878D82A}">
                    <a16:rowId xmlns:a16="http://schemas.microsoft.com/office/drawing/2014/main" val="2320305396"/>
                  </a:ext>
                </a:extLst>
              </a:tr>
              <a:tr h="313116">
                <a:tc>
                  <a:txBody>
                    <a:bodyPr/>
                    <a:lstStyle/>
                    <a:p>
                      <a:pPr algn="ctr"/>
                      <a:r>
                        <a:rPr lang="en-US" sz="1400" dirty="0"/>
                        <a:t>2</a:t>
                      </a:r>
                    </a:p>
                  </a:txBody>
                  <a:tcPr>
                    <a:solidFill>
                      <a:schemeClr val="accent6">
                        <a:lumMod val="40000"/>
                        <a:lumOff val="60000"/>
                      </a:schemeClr>
                    </a:solidFill>
                  </a:tcPr>
                </a:tc>
                <a:tc>
                  <a:txBody>
                    <a:bodyPr/>
                    <a:lstStyle/>
                    <a:p>
                      <a:r>
                        <a:rPr lang="en-US" sz="1400" dirty="0"/>
                        <a:t>0.11-0.20</a:t>
                      </a:r>
                    </a:p>
                  </a:txBody>
                  <a:tcPr/>
                </a:tc>
                <a:tc>
                  <a:txBody>
                    <a:bodyPr/>
                    <a:lstStyle/>
                    <a:p>
                      <a:r>
                        <a:rPr lang="en-US" sz="1400" dirty="0"/>
                        <a:t>&amp;</a:t>
                      </a:r>
                    </a:p>
                  </a:txBody>
                  <a:tcPr/>
                </a:tc>
                <a:tc>
                  <a:txBody>
                    <a:bodyPr/>
                    <a:lstStyle/>
                    <a:p>
                      <a:r>
                        <a:rPr lang="en-US" sz="1400" dirty="0"/>
                        <a:t>≤0.80</a:t>
                      </a:r>
                    </a:p>
                  </a:txBody>
                  <a:tcPr/>
                </a:tc>
                <a:extLst>
                  <a:ext uri="{0D108BD9-81ED-4DB2-BD59-A6C34878D82A}">
                    <a16:rowId xmlns:a16="http://schemas.microsoft.com/office/drawing/2014/main" val="2465452703"/>
                  </a:ext>
                </a:extLst>
              </a:tr>
              <a:tr h="313116">
                <a:tc>
                  <a:txBody>
                    <a:bodyPr/>
                    <a:lstStyle/>
                    <a:p>
                      <a:pPr algn="ctr"/>
                      <a:r>
                        <a:rPr lang="en-US" sz="1400" dirty="0"/>
                        <a:t>3</a:t>
                      </a:r>
                    </a:p>
                  </a:txBody>
                  <a:tcPr>
                    <a:solidFill>
                      <a:schemeClr val="accent2">
                        <a:lumMod val="40000"/>
                        <a:lumOff val="60000"/>
                      </a:schemeClr>
                    </a:solidFill>
                  </a:tcPr>
                </a:tc>
                <a:tc>
                  <a:txBody>
                    <a:bodyPr/>
                    <a:lstStyle/>
                    <a:p>
                      <a:r>
                        <a:rPr lang="en-US" sz="1400" dirty="0"/>
                        <a:t>&gt;0.20</a:t>
                      </a:r>
                    </a:p>
                  </a:txBody>
                  <a:tcPr/>
                </a:tc>
                <a:tc>
                  <a:txBody>
                    <a:bodyPr/>
                    <a:lstStyle/>
                    <a:p>
                      <a:r>
                        <a:rPr lang="en-US" sz="1400" dirty="0"/>
                        <a:t>or</a:t>
                      </a:r>
                    </a:p>
                  </a:txBody>
                  <a:tcPr/>
                </a:tc>
                <a:tc>
                  <a:txBody>
                    <a:bodyPr/>
                    <a:lstStyle/>
                    <a:p>
                      <a:r>
                        <a:rPr lang="en-US" sz="1400" dirty="0"/>
                        <a:t>&gt;0.80</a:t>
                      </a:r>
                    </a:p>
                  </a:txBody>
                  <a:tcPr/>
                </a:tc>
                <a:extLst>
                  <a:ext uri="{0D108BD9-81ED-4DB2-BD59-A6C34878D82A}">
                    <a16:rowId xmlns:a16="http://schemas.microsoft.com/office/drawing/2014/main" val="1551461865"/>
                  </a:ext>
                </a:extLst>
              </a:tr>
            </a:tbl>
          </a:graphicData>
        </a:graphic>
      </p:graphicFrame>
    </p:spTree>
    <p:extLst>
      <p:ext uri="{BB962C8B-B14F-4D97-AF65-F5344CB8AC3E}">
        <p14:creationId xmlns:p14="http://schemas.microsoft.com/office/powerpoint/2010/main" val="894111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425" y="60325"/>
            <a:ext cx="5867400" cy="356870"/>
          </a:xfrm>
        </p:spPr>
        <p:txBody>
          <a:bodyPr>
            <a:noAutofit/>
          </a:bodyPr>
          <a:lstStyle/>
          <a:p>
            <a:r>
              <a:rPr lang="en-US" sz="3200" dirty="0">
                <a:solidFill>
                  <a:srgbClr val="002060"/>
                </a:solidFill>
              </a:rPr>
              <a:t>Public Water Systems in AK</a:t>
            </a:r>
          </a:p>
        </p:txBody>
      </p:sp>
      <p:sp>
        <p:nvSpPr>
          <p:cNvPr id="4" name="Date Placeholder 3"/>
          <p:cNvSpPr>
            <a:spLocks noGrp="1"/>
          </p:cNvSpPr>
          <p:nvPr>
            <p:ph type="dt" sz="half" idx="10"/>
          </p:nvPr>
        </p:nvSpPr>
        <p:spPr/>
        <p:txBody>
          <a:bodyPr/>
          <a:lstStyle/>
          <a:p>
            <a:pPr fontAlgn="base">
              <a:spcBef>
                <a:spcPct val="0"/>
              </a:spcBef>
              <a:spcAft>
                <a:spcPct val="0"/>
              </a:spcAft>
            </a:pPr>
            <a:r>
              <a:rPr lang="en-US" dirty="0">
                <a:solidFill>
                  <a:srgbClr val="04617B">
                    <a:shade val="90000"/>
                  </a:srgbClr>
                </a:solidFill>
                <a:latin typeface="Arial" charset="0"/>
              </a:rPr>
              <a:t>July 2021</a:t>
            </a:r>
          </a:p>
        </p:txBody>
      </p:sp>
      <p:sp>
        <p:nvSpPr>
          <p:cNvPr id="5" name="Slide Number Placeholder 4"/>
          <p:cNvSpPr>
            <a:spLocks noGrp="1"/>
          </p:cNvSpPr>
          <p:nvPr>
            <p:ph type="sldNum" sz="quarter" idx="12"/>
          </p:nvPr>
        </p:nvSpPr>
        <p:spPr/>
        <p:txBody>
          <a:bodyPr/>
          <a:lstStyle/>
          <a:p>
            <a:pPr fontAlgn="base">
              <a:spcBef>
                <a:spcPct val="0"/>
              </a:spcBef>
              <a:spcAft>
                <a:spcPct val="0"/>
              </a:spcAft>
            </a:pPr>
            <a:fld id="{8622555F-07A9-4A12-B2A6-6158FA5DCA3B}" type="slidenum">
              <a:rPr lang="en-US">
                <a:solidFill>
                  <a:srgbClr val="04617B">
                    <a:shade val="90000"/>
                  </a:srgbClr>
                </a:solidFill>
                <a:latin typeface="Arial" charset="0"/>
              </a:rPr>
              <a:pPr fontAlgn="base">
                <a:spcBef>
                  <a:spcPct val="0"/>
                </a:spcBef>
                <a:spcAft>
                  <a:spcPct val="0"/>
                </a:spcAft>
              </a:pPr>
              <a:t>3</a:t>
            </a:fld>
            <a:endParaRPr lang="en-US" dirty="0">
              <a:solidFill>
                <a:srgbClr val="04617B">
                  <a:shade val="90000"/>
                </a:srgbClr>
              </a:solidFill>
              <a:latin typeface="Arial" charset="0"/>
            </a:endParaRPr>
          </a:p>
        </p:txBody>
      </p:sp>
      <p:pic>
        <p:nvPicPr>
          <p:cNvPr id="11" name="Picture 1" descr="cid:image008.jpg@01D4D80F.E15E4DF0"/>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1524002" y="531877"/>
            <a:ext cx="7924799" cy="6124285"/>
          </a:xfrm>
          <a:prstGeom prst="rect">
            <a:avLst/>
          </a:prstGeom>
          <a:noFill/>
          <a:effectLst>
            <a:outerShdw blurRad="50800" dist="762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848600" y="4191001"/>
            <a:ext cx="2514600" cy="461665"/>
          </a:xfrm>
          <a:prstGeom prst="rect">
            <a:avLst/>
          </a:prstGeom>
          <a:noFill/>
        </p:spPr>
        <p:txBody>
          <a:bodyPr wrap="square" rtlCol="0">
            <a:spAutoFit/>
          </a:bodyPr>
          <a:lstStyle/>
          <a:p>
            <a:pPr algn="ctr" eaLnBrk="0" fontAlgn="base" hangingPunct="0">
              <a:spcBef>
                <a:spcPct val="0"/>
              </a:spcBef>
              <a:spcAft>
                <a:spcPct val="0"/>
              </a:spcAft>
            </a:pPr>
            <a:r>
              <a:rPr lang="en-US" sz="2400" b="1" dirty="0">
                <a:solidFill>
                  <a:prstClr val="black"/>
                </a:solidFill>
                <a:latin typeface="Arial" charset="0"/>
              </a:rPr>
              <a:t>1368 PWS in AK </a:t>
            </a:r>
          </a:p>
        </p:txBody>
      </p:sp>
    </p:spTree>
    <p:extLst>
      <p:ext uri="{BB962C8B-B14F-4D97-AF65-F5344CB8AC3E}">
        <p14:creationId xmlns:p14="http://schemas.microsoft.com/office/powerpoint/2010/main" val="23859065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2312" y="880410"/>
            <a:ext cx="7821706" cy="618564"/>
          </a:xfrm>
        </p:spPr>
        <p:txBody>
          <a:bodyPr>
            <a:normAutofit fontScale="90000"/>
          </a:bodyPr>
          <a:lstStyle/>
          <a:p>
            <a:r>
              <a:rPr lang="en-US" sz="3600" dirty="0"/>
              <a:t>Alaska DEC-DW Engineering Group Mission</a:t>
            </a:r>
          </a:p>
        </p:txBody>
      </p:sp>
      <p:sp>
        <p:nvSpPr>
          <p:cNvPr id="3" name="Content Placeholder 2"/>
          <p:cNvSpPr>
            <a:spLocks noGrp="1"/>
          </p:cNvSpPr>
          <p:nvPr>
            <p:ph idx="1"/>
          </p:nvPr>
        </p:nvSpPr>
        <p:spPr>
          <a:xfrm>
            <a:off x="2568388" y="1637904"/>
            <a:ext cx="7642412" cy="1723651"/>
          </a:xfrm>
        </p:spPr>
        <p:txBody>
          <a:bodyPr>
            <a:normAutofit/>
          </a:bodyPr>
          <a:lstStyle/>
          <a:p>
            <a:r>
              <a:rPr lang="en-US" sz="2000" dirty="0"/>
              <a:t>The Drinking Water Program engineers protect public health by overseeing the design, construction, and operation of public water systems. We strive to efficiently implement regulatory requirements with predictability, thoughtfulness, and clarity, while allowing for site specific accommodations when possible. </a:t>
            </a:r>
          </a:p>
        </p:txBody>
      </p:sp>
      <p:sp>
        <p:nvSpPr>
          <p:cNvPr id="6" name="Date Placeholder 5"/>
          <p:cNvSpPr>
            <a:spLocks noGrp="1"/>
          </p:cNvSpPr>
          <p:nvPr>
            <p:ph type="dt" sz="half" idx="10"/>
          </p:nvPr>
        </p:nvSpPr>
        <p:spPr/>
        <p:txBody>
          <a:bodyPr/>
          <a:lstStyle/>
          <a:p>
            <a:pPr fontAlgn="base">
              <a:spcBef>
                <a:spcPct val="0"/>
              </a:spcBef>
              <a:spcAft>
                <a:spcPct val="0"/>
              </a:spcAft>
            </a:pPr>
            <a:fld id="{2BBECC6D-5EAB-4CC0-BA0D-F63848D25F79}" type="datetime1">
              <a:rPr lang="en-US">
                <a:solidFill>
                  <a:srgbClr val="04617B">
                    <a:shade val="90000"/>
                  </a:srgbClr>
                </a:solidFill>
                <a:latin typeface="Arial" charset="0"/>
              </a:rPr>
              <a:pPr fontAlgn="base">
                <a:spcBef>
                  <a:spcPct val="0"/>
                </a:spcBef>
                <a:spcAft>
                  <a:spcPct val="0"/>
                </a:spcAft>
              </a:pPr>
              <a:t>7/19/2021</a:t>
            </a:fld>
            <a:endParaRPr lang="en-US" dirty="0">
              <a:solidFill>
                <a:srgbClr val="04617B">
                  <a:shade val="90000"/>
                </a:srgbClr>
              </a:solidFill>
              <a:latin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8622555F-07A9-4A12-B2A6-6158FA5DCA3B}" type="slidenum">
              <a:rPr lang="en-US">
                <a:solidFill>
                  <a:srgbClr val="04617B">
                    <a:shade val="90000"/>
                  </a:srgbClr>
                </a:solidFill>
                <a:latin typeface="Arial" charset="0"/>
              </a:rPr>
              <a:pPr fontAlgn="base">
                <a:spcBef>
                  <a:spcPct val="0"/>
                </a:spcBef>
                <a:spcAft>
                  <a:spcPct val="0"/>
                </a:spcAft>
              </a:pPr>
              <a:t>4</a:t>
            </a:fld>
            <a:endParaRPr lang="en-US" dirty="0">
              <a:solidFill>
                <a:srgbClr val="04617B">
                  <a:shade val="90000"/>
                </a:srgbClr>
              </a:solidFill>
              <a:latin typeface="Arial" charset="0"/>
            </a:endParaRPr>
          </a:p>
        </p:txBody>
      </p:sp>
      <p:sp>
        <p:nvSpPr>
          <p:cNvPr id="8" name="Content Placeholder 2"/>
          <p:cNvSpPr txBox="1">
            <a:spLocks/>
          </p:cNvSpPr>
          <p:nvPr/>
        </p:nvSpPr>
        <p:spPr>
          <a:xfrm>
            <a:off x="2568388" y="3993379"/>
            <a:ext cx="7261412" cy="1981200"/>
          </a:xfrm>
          <a:prstGeom prst="rect">
            <a:avLst/>
          </a:prstGeom>
        </p:spPr>
        <p:txBody>
          <a:bodyPr vert="horz">
            <a:normAutofit/>
          </a:bodyPr>
          <a:lstStyle>
            <a:lvl1pPr marL="242060" indent="-242060" algn="l" rtl="0" eaLnBrk="1" latinLnBrk="0" hangingPunct="1">
              <a:spcBef>
                <a:spcPct val="20000"/>
              </a:spcBef>
              <a:buClr>
                <a:schemeClr val="accent3"/>
              </a:buClr>
              <a:buSzPct val="95000"/>
              <a:buFont typeface="Wingdings 2"/>
              <a:buChar char=""/>
              <a:defRPr kumimoji="0" sz="2294" kern="1200">
                <a:solidFill>
                  <a:schemeClr val="tx1"/>
                </a:solidFill>
                <a:latin typeface="+mn-lt"/>
                <a:ea typeface="+mn-ea"/>
                <a:cs typeface="+mn-cs"/>
              </a:defRPr>
            </a:lvl1pPr>
            <a:lvl2pPr marL="564807" indent="-217854" algn="l" rtl="0" eaLnBrk="1" latinLnBrk="0" hangingPunct="1">
              <a:spcBef>
                <a:spcPct val="20000"/>
              </a:spcBef>
              <a:buClr>
                <a:schemeClr val="accent1"/>
              </a:buClr>
              <a:buSzPct val="85000"/>
              <a:buFont typeface="Wingdings 2"/>
              <a:buChar char=""/>
              <a:defRPr kumimoji="0" sz="2118" kern="1200">
                <a:solidFill>
                  <a:schemeClr val="tx1"/>
                </a:solidFill>
                <a:latin typeface="+mn-lt"/>
                <a:ea typeface="+mn-ea"/>
                <a:cs typeface="+mn-cs"/>
              </a:defRPr>
            </a:lvl2pPr>
            <a:lvl3pPr marL="806867" indent="-217854" algn="l" rtl="0" eaLnBrk="1" latinLnBrk="0" hangingPunct="1">
              <a:spcBef>
                <a:spcPct val="20000"/>
              </a:spcBef>
              <a:buClr>
                <a:schemeClr val="accent2"/>
              </a:buClr>
              <a:buSzPct val="70000"/>
              <a:buFont typeface="Wingdings 2"/>
              <a:buChar char=""/>
              <a:defRPr kumimoji="0" sz="1853" kern="1200">
                <a:solidFill>
                  <a:schemeClr val="tx1"/>
                </a:solidFill>
                <a:latin typeface="+mn-lt"/>
                <a:ea typeface="+mn-ea"/>
                <a:cs typeface="+mn-cs"/>
              </a:defRPr>
            </a:lvl3pPr>
            <a:lvl4pPr marL="1048927" indent="-185579" algn="l" rtl="0" eaLnBrk="1" latinLnBrk="0" hangingPunct="1">
              <a:spcBef>
                <a:spcPct val="20000"/>
              </a:spcBef>
              <a:buClr>
                <a:schemeClr val="accent3"/>
              </a:buClr>
              <a:buSzPct val="65000"/>
              <a:buFont typeface="Wingdings 2"/>
              <a:buChar char=""/>
              <a:defRPr kumimoji="0" sz="1765" kern="1200">
                <a:solidFill>
                  <a:schemeClr val="tx1"/>
                </a:solidFill>
                <a:latin typeface="+mn-lt"/>
                <a:ea typeface="+mn-ea"/>
                <a:cs typeface="+mn-cs"/>
              </a:defRPr>
            </a:lvl4pPr>
            <a:lvl5pPr marL="1290986" indent="-185579" algn="l" rtl="0" eaLnBrk="1" latinLnBrk="0" hangingPunct="1">
              <a:spcBef>
                <a:spcPct val="20000"/>
              </a:spcBef>
              <a:buClr>
                <a:schemeClr val="accent4"/>
              </a:buClr>
              <a:buSzPct val="65000"/>
              <a:buFont typeface="Wingdings 2"/>
              <a:buChar char=""/>
              <a:defRPr kumimoji="0" sz="1765" kern="1200">
                <a:solidFill>
                  <a:schemeClr val="tx1"/>
                </a:solidFill>
                <a:latin typeface="+mn-lt"/>
                <a:ea typeface="+mn-ea"/>
                <a:cs typeface="+mn-cs"/>
              </a:defRPr>
            </a:lvl5pPr>
            <a:lvl6pPr marL="1533046" indent="-185579" algn="l" rtl="0" eaLnBrk="1" latinLnBrk="0" hangingPunct="1">
              <a:spcBef>
                <a:spcPct val="20000"/>
              </a:spcBef>
              <a:buClr>
                <a:schemeClr val="accent5"/>
              </a:buClr>
              <a:buSzPct val="80000"/>
              <a:buFont typeface="Wingdings 2"/>
              <a:buChar char=""/>
              <a:defRPr kumimoji="0" sz="1588" kern="1200">
                <a:solidFill>
                  <a:schemeClr val="tx1"/>
                </a:solidFill>
                <a:latin typeface="+mn-lt"/>
                <a:ea typeface="+mn-ea"/>
                <a:cs typeface="+mn-cs"/>
              </a:defRPr>
            </a:lvl6pPr>
            <a:lvl7pPr marL="1694420" indent="-161373" algn="l" rtl="0" eaLnBrk="1" latinLnBrk="0" hangingPunct="1">
              <a:spcBef>
                <a:spcPct val="20000"/>
              </a:spcBef>
              <a:buClr>
                <a:schemeClr val="accent6"/>
              </a:buClr>
              <a:buSzPct val="80000"/>
              <a:buFont typeface="Wingdings 2"/>
              <a:buChar char=""/>
              <a:defRPr kumimoji="0" sz="1412" kern="1200" baseline="0">
                <a:solidFill>
                  <a:schemeClr val="tx1"/>
                </a:solidFill>
                <a:latin typeface="+mn-lt"/>
                <a:ea typeface="+mn-ea"/>
                <a:cs typeface="+mn-cs"/>
              </a:defRPr>
            </a:lvl7pPr>
            <a:lvl8pPr marL="1936480" indent="-161373" algn="l" rtl="0" eaLnBrk="1" latinLnBrk="0" hangingPunct="1">
              <a:spcBef>
                <a:spcPct val="20000"/>
              </a:spcBef>
              <a:buClr>
                <a:schemeClr val="tx2"/>
              </a:buClr>
              <a:buChar char="•"/>
              <a:defRPr kumimoji="0" sz="1412" kern="1200">
                <a:solidFill>
                  <a:schemeClr val="tx1"/>
                </a:solidFill>
                <a:latin typeface="+mn-lt"/>
                <a:ea typeface="+mn-ea"/>
                <a:cs typeface="+mn-cs"/>
              </a:defRPr>
            </a:lvl8pPr>
            <a:lvl9pPr marL="2178540" indent="-161373" algn="l" rtl="0" eaLnBrk="1" latinLnBrk="0" hangingPunct="1">
              <a:spcBef>
                <a:spcPct val="20000"/>
              </a:spcBef>
              <a:buClr>
                <a:schemeClr val="tx2"/>
              </a:buClr>
              <a:buFontTx/>
              <a:buChar char="•"/>
              <a:defRPr kumimoji="0" sz="1235" kern="1200" baseline="0">
                <a:solidFill>
                  <a:schemeClr val="tx1"/>
                </a:solidFill>
                <a:latin typeface="+mn-lt"/>
                <a:ea typeface="+mn-ea"/>
                <a:cs typeface="+mn-cs"/>
              </a:defRPr>
            </a:lvl9pPr>
          </a:lstStyle>
          <a:p>
            <a:pPr>
              <a:buClr>
                <a:srgbClr val="0BD0D9"/>
              </a:buClr>
            </a:pPr>
            <a:r>
              <a:rPr lang="en-US" sz="2000" dirty="0">
                <a:solidFill>
                  <a:prstClr val="black"/>
                </a:solidFill>
                <a:latin typeface="Constantia"/>
              </a:rPr>
              <a:t>To promote adoption of optimization treatment goals &amp; concepts in order to improve public health protection. Participate in AWOP activities when possible to maintain proficiency, support staff training and professional growth to help provide better technical assistance and technology transfer to our public water systems. </a:t>
            </a:r>
          </a:p>
          <a:p>
            <a:pPr>
              <a:buClr>
                <a:srgbClr val="0BD0D9"/>
              </a:buClr>
            </a:pPr>
            <a:endParaRPr lang="en-US" sz="2000" dirty="0">
              <a:solidFill>
                <a:prstClr val="black"/>
              </a:solidFill>
              <a:latin typeface="Constantia"/>
            </a:endParaRPr>
          </a:p>
        </p:txBody>
      </p:sp>
      <p:sp>
        <p:nvSpPr>
          <p:cNvPr id="9" name="Title 1"/>
          <p:cNvSpPr txBox="1">
            <a:spLocks/>
          </p:cNvSpPr>
          <p:nvPr/>
        </p:nvSpPr>
        <p:spPr>
          <a:xfrm>
            <a:off x="2375353" y="3235886"/>
            <a:ext cx="7821706" cy="618564"/>
          </a:xfrm>
          <a:prstGeom prst="rect">
            <a:avLst/>
          </a:prstGeom>
        </p:spPr>
        <p:txBody>
          <a:bodyPr vert="horz" lIns="0" rIns="0" bIns="0" anchor="b">
            <a:normAutofit/>
          </a:bodyPr>
          <a:lstStyle>
            <a:lvl1pPr algn="l" rtl="0" eaLnBrk="1" latinLnBrk="0" hangingPunct="1">
              <a:spcBef>
                <a:spcPct val="0"/>
              </a:spcBef>
              <a:buNone/>
              <a:defRPr kumimoji="0" sz="4412" b="0" kern="1200">
                <a:ln>
                  <a:noFill/>
                </a:ln>
                <a:solidFill>
                  <a:schemeClr val="tx2"/>
                </a:solidFill>
                <a:effectLst/>
                <a:latin typeface="+mj-lt"/>
                <a:ea typeface="+mj-ea"/>
                <a:cs typeface="+mj-cs"/>
              </a:defRPr>
            </a:lvl1pPr>
          </a:lstStyle>
          <a:p>
            <a:r>
              <a:rPr lang="en-US" sz="3200" dirty="0">
                <a:solidFill>
                  <a:srgbClr val="04617B"/>
                </a:solidFill>
                <a:latin typeface="Calibri"/>
              </a:rPr>
              <a:t>AWOP Vision</a:t>
            </a:r>
          </a:p>
        </p:txBody>
      </p:sp>
    </p:spTree>
    <p:extLst>
      <p:ext uri="{BB962C8B-B14F-4D97-AF65-F5344CB8AC3E}">
        <p14:creationId xmlns:p14="http://schemas.microsoft.com/office/powerpoint/2010/main" val="242178915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9495" y="2467307"/>
            <a:ext cx="2593271" cy="956235"/>
          </a:xfrm>
        </p:spPr>
        <p:txBody>
          <a:bodyPr>
            <a:noAutofit/>
          </a:bodyPr>
          <a:lstStyle/>
          <a:p>
            <a:pPr algn="ctr"/>
            <a:r>
              <a:rPr lang="en-US" sz="2800" dirty="0"/>
              <a:t>Water Treatment Sampler-AK</a:t>
            </a:r>
          </a:p>
        </p:txBody>
      </p:sp>
      <p:sp>
        <p:nvSpPr>
          <p:cNvPr id="4" name="Date Placeholder 3"/>
          <p:cNvSpPr>
            <a:spLocks noGrp="1"/>
          </p:cNvSpPr>
          <p:nvPr>
            <p:ph type="dt" sz="half" idx="10"/>
          </p:nvPr>
        </p:nvSpPr>
        <p:spPr/>
        <p:txBody>
          <a:bodyPr/>
          <a:lstStyle/>
          <a:p>
            <a:pPr fontAlgn="base">
              <a:spcBef>
                <a:spcPct val="0"/>
              </a:spcBef>
              <a:spcAft>
                <a:spcPct val="0"/>
              </a:spcAft>
            </a:pPr>
            <a:fld id="{87D048E5-6F55-4D7C-AE6B-8EFF29E9020B}" type="datetime1">
              <a:rPr lang="en-US">
                <a:solidFill>
                  <a:srgbClr val="04617B">
                    <a:shade val="90000"/>
                  </a:srgbClr>
                </a:solidFill>
                <a:latin typeface="Arial" charset="0"/>
              </a:rPr>
              <a:pPr fontAlgn="base">
                <a:spcBef>
                  <a:spcPct val="0"/>
                </a:spcBef>
                <a:spcAft>
                  <a:spcPct val="0"/>
                </a:spcAft>
              </a:pPr>
              <a:t>7/19/2021</a:t>
            </a:fld>
            <a:endParaRPr lang="en-US" dirty="0">
              <a:solidFill>
                <a:srgbClr val="04617B">
                  <a:shade val="90000"/>
                </a:srgbClr>
              </a:solidFill>
              <a:latin typeface="Arial"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8622555F-07A9-4A12-B2A6-6158FA5DCA3B}" type="slidenum">
              <a:rPr lang="en-US">
                <a:solidFill>
                  <a:srgbClr val="04617B">
                    <a:shade val="90000"/>
                  </a:srgbClr>
                </a:solidFill>
                <a:latin typeface="Arial" charset="0"/>
              </a:rPr>
              <a:pPr fontAlgn="base">
                <a:spcBef>
                  <a:spcPct val="0"/>
                </a:spcBef>
                <a:spcAft>
                  <a:spcPct val="0"/>
                </a:spcAft>
              </a:pPr>
              <a:t>5</a:t>
            </a:fld>
            <a:endParaRPr lang="en-US" dirty="0">
              <a:solidFill>
                <a:srgbClr val="04617B">
                  <a:shade val="90000"/>
                </a:srgbClr>
              </a:solidFill>
              <a:latin typeface="Arial"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49616" y="41239"/>
            <a:ext cx="3271288" cy="2196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90145" y="27406"/>
            <a:ext cx="4548795" cy="2362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descr="C:\Johnny\DW\Joint_plan_Reviews\Kodiak\2012-03-15 KodiakUVStartup\KodiakUVStartup 02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00697" y="4461286"/>
            <a:ext cx="3149780"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8717870" y="5684913"/>
            <a:ext cx="1309460" cy="307777"/>
          </a:xfrm>
          <a:prstGeom prst="rect">
            <a:avLst/>
          </a:prstGeom>
        </p:spPr>
        <p:txBody>
          <a:bodyPr wrap="square">
            <a:spAutoFit/>
          </a:bodyPr>
          <a:lstStyle/>
          <a:p>
            <a:pPr eaLnBrk="0" fontAlgn="base" hangingPunct="0">
              <a:spcBef>
                <a:spcPct val="0"/>
              </a:spcBef>
              <a:spcAft>
                <a:spcPct val="0"/>
              </a:spcAft>
            </a:pPr>
            <a:r>
              <a:rPr lang="en-US" sz="1400" b="1" dirty="0">
                <a:solidFill>
                  <a:srgbClr val="FFFF00"/>
                </a:solidFill>
                <a:latin typeface="Arial" charset="0"/>
              </a:rPr>
              <a:t>UV Reactors</a:t>
            </a:r>
            <a:endParaRPr lang="en-US" sz="1400" dirty="0">
              <a:solidFill>
                <a:prstClr val="black"/>
              </a:solidFill>
              <a:latin typeface="Arial" charset="0"/>
            </a:endParaRPr>
          </a:p>
        </p:txBody>
      </p:sp>
      <p:cxnSp>
        <p:nvCxnSpPr>
          <p:cNvPr id="10" name="Straight Arrow Connector 9"/>
          <p:cNvCxnSpPr/>
          <p:nvPr/>
        </p:nvCxnSpPr>
        <p:spPr>
          <a:xfrm flipH="1" flipV="1">
            <a:off x="9005359" y="5194080"/>
            <a:ext cx="230082" cy="49083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9372600" y="5194080"/>
            <a:ext cx="125790" cy="49083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62370" y="2133601"/>
            <a:ext cx="3258535" cy="2443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27089" y="3606783"/>
            <a:ext cx="2137494" cy="31978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62369" y="4385086"/>
            <a:ext cx="325120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116490" y="297244"/>
            <a:ext cx="1565364" cy="1205753"/>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422765" y="1856616"/>
            <a:ext cx="3231500" cy="25322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Rectangle 24"/>
          <p:cNvSpPr/>
          <p:nvPr/>
        </p:nvSpPr>
        <p:spPr>
          <a:xfrm>
            <a:off x="3494068" y="4350049"/>
            <a:ext cx="1361456" cy="523220"/>
          </a:xfrm>
          <a:prstGeom prst="rect">
            <a:avLst/>
          </a:prstGeom>
        </p:spPr>
        <p:txBody>
          <a:bodyPr wrap="square">
            <a:spAutoFit/>
          </a:bodyPr>
          <a:lstStyle/>
          <a:p>
            <a:pPr eaLnBrk="0" fontAlgn="base" hangingPunct="0">
              <a:spcBef>
                <a:spcPct val="0"/>
              </a:spcBef>
              <a:spcAft>
                <a:spcPct val="0"/>
              </a:spcAft>
            </a:pPr>
            <a:r>
              <a:rPr lang="en-US" sz="1400" b="1" dirty="0">
                <a:solidFill>
                  <a:srgbClr val="FF0000"/>
                </a:solidFill>
                <a:latin typeface="Arial" charset="0"/>
              </a:rPr>
              <a:t>Conventional Filtration</a:t>
            </a:r>
            <a:endParaRPr lang="en-US" sz="1400" dirty="0">
              <a:solidFill>
                <a:srgbClr val="FF0000"/>
              </a:solidFill>
              <a:latin typeface="Arial" charset="0"/>
            </a:endParaRPr>
          </a:p>
        </p:txBody>
      </p:sp>
      <p:sp>
        <p:nvSpPr>
          <p:cNvPr id="26" name="Rectangle 25"/>
          <p:cNvSpPr/>
          <p:nvPr/>
        </p:nvSpPr>
        <p:spPr>
          <a:xfrm>
            <a:off x="3494068" y="2133600"/>
            <a:ext cx="1361456" cy="523220"/>
          </a:xfrm>
          <a:prstGeom prst="rect">
            <a:avLst/>
          </a:prstGeom>
        </p:spPr>
        <p:txBody>
          <a:bodyPr wrap="square">
            <a:spAutoFit/>
          </a:bodyPr>
          <a:lstStyle/>
          <a:p>
            <a:pPr eaLnBrk="0" fontAlgn="base" hangingPunct="0">
              <a:spcBef>
                <a:spcPct val="0"/>
              </a:spcBef>
              <a:spcAft>
                <a:spcPct val="0"/>
              </a:spcAft>
            </a:pPr>
            <a:r>
              <a:rPr lang="en-US" sz="1400" b="1" dirty="0">
                <a:solidFill>
                  <a:srgbClr val="FF0000"/>
                </a:solidFill>
                <a:latin typeface="Arial" charset="0"/>
              </a:rPr>
              <a:t>GAC Treatment</a:t>
            </a:r>
            <a:endParaRPr lang="en-US" sz="1400" dirty="0">
              <a:solidFill>
                <a:srgbClr val="FF0000"/>
              </a:solidFill>
              <a:latin typeface="Arial" charset="0"/>
            </a:endParaRPr>
          </a:p>
        </p:txBody>
      </p:sp>
      <p:sp>
        <p:nvSpPr>
          <p:cNvPr id="27" name="Rectangle 26"/>
          <p:cNvSpPr/>
          <p:nvPr/>
        </p:nvSpPr>
        <p:spPr>
          <a:xfrm>
            <a:off x="3533170" y="1786923"/>
            <a:ext cx="1361456" cy="307777"/>
          </a:xfrm>
          <a:prstGeom prst="rect">
            <a:avLst/>
          </a:prstGeom>
        </p:spPr>
        <p:txBody>
          <a:bodyPr wrap="square">
            <a:spAutoFit/>
          </a:bodyPr>
          <a:lstStyle/>
          <a:p>
            <a:pPr eaLnBrk="0" fontAlgn="base" hangingPunct="0">
              <a:spcBef>
                <a:spcPct val="0"/>
              </a:spcBef>
              <a:spcAft>
                <a:spcPct val="0"/>
              </a:spcAft>
            </a:pPr>
            <a:r>
              <a:rPr lang="en-US" sz="1400" b="1" dirty="0">
                <a:solidFill>
                  <a:srgbClr val="FFFF00"/>
                </a:solidFill>
                <a:latin typeface="Arial" charset="0"/>
              </a:rPr>
              <a:t>Bag Filters</a:t>
            </a:r>
            <a:endParaRPr lang="en-US" sz="1400" dirty="0">
              <a:solidFill>
                <a:prstClr val="black"/>
              </a:solidFill>
              <a:latin typeface="Arial" charset="0"/>
            </a:endParaRPr>
          </a:p>
        </p:txBody>
      </p:sp>
      <p:sp>
        <p:nvSpPr>
          <p:cNvPr id="28" name="Rectangle 27"/>
          <p:cNvSpPr/>
          <p:nvPr/>
        </p:nvSpPr>
        <p:spPr>
          <a:xfrm>
            <a:off x="5637501" y="2117958"/>
            <a:ext cx="1863196" cy="307777"/>
          </a:xfrm>
          <a:prstGeom prst="rect">
            <a:avLst/>
          </a:prstGeom>
        </p:spPr>
        <p:txBody>
          <a:bodyPr wrap="square">
            <a:spAutoFit/>
          </a:bodyPr>
          <a:lstStyle/>
          <a:p>
            <a:pPr eaLnBrk="0" fontAlgn="base" hangingPunct="0">
              <a:spcBef>
                <a:spcPct val="0"/>
              </a:spcBef>
              <a:spcAft>
                <a:spcPct val="0"/>
              </a:spcAft>
            </a:pPr>
            <a:r>
              <a:rPr lang="en-US" sz="1400" b="1" dirty="0">
                <a:solidFill>
                  <a:srgbClr val="FFFF00"/>
                </a:solidFill>
                <a:latin typeface="Arial" charset="0"/>
              </a:rPr>
              <a:t>Membrane filtration</a:t>
            </a:r>
            <a:endParaRPr lang="en-US" sz="1400" dirty="0">
              <a:solidFill>
                <a:srgbClr val="FFFF00"/>
              </a:solidFill>
              <a:latin typeface="Arial" charset="0"/>
            </a:endParaRPr>
          </a:p>
        </p:txBody>
      </p:sp>
      <p:sp>
        <p:nvSpPr>
          <p:cNvPr id="29" name="Rectangle 28"/>
          <p:cNvSpPr/>
          <p:nvPr/>
        </p:nvSpPr>
        <p:spPr>
          <a:xfrm>
            <a:off x="8429460" y="4117280"/>
            <a:ext cx="1611962" cy="307777"/>
          </a:xfrm>
          <a:prstGeom prst="rect">
            <a:avLst/>
          </a:prstGeom>
        </p:spPr>
        <p:txBody>
          <a:bodyPr wrap="square">
            <a:spAutoFit/>
          </a:bodyPr>
          <a:lstStyle/>
          <a:p>
            <a:pPr eaLnBrk="0" fontAlgn="base" hangingPunct="0">
              <a:spcBef>
                <a:spcPct val="0"/>
              </a:spcBef>
              <a:spcAft>
                <a:spcPct val="0"/>
              </a:spcAft>
            </a:pPr>
            <a:r>
              <a:rPr lang="en-US" sz="1400" b="1" dirty="0">
                <a:solidFill>
                  <a:srgbClr val="FFFF00"/>
                </a:solidFill>
                <a:latin typeface="Arial" charset="0"/>
              </a:rPr>
              <a:t>Direct Filtration</a:t>
            </a:r>
            <a:endParaRPr lang="en-US" sz="1400" dirty="0">
              <a:solidFill>
                <a:srgbClr val="FFFF00"/>
              </a:solidFill>
              <a:latin typeface="Arial" charset="0"/>
            </a:endParaRPr>
          </a:p>
        </p:txBody>
      </p:sp>
      <p:sp>
        <p:nvSpPr>
          <p:cNvPr id="30" name="Rectangle 29"/>
          <p:cNvSpPr/>
          <p:nvPr/>
        </p:nvSpPr>
        <p:spPr>
          <a:xfrm>
            <a:off x="9753601" y="1408678"/>
            <a:ext cx="855021" cy="307777"/>
          </a:xfrm>
          <a:prstGeom prst="rect">
            <a:avLst/>
          </a:prstGeom>
        </p:spPr>
        <p:txBody>
          <a:bodyPr wrap="square">
            <a:spAutoFit/>
          </a:bodyPr>
          <a:lstStyle/>
          <a:p>
            <a:pPr eaLnBrk="0" fontAlgn="base" hangingPunct="0">
              <a:spcBef>
                <a:spcPct val="0"/>
              </a:spcBef>
              <a:spcAft>
                <a:spcPct val="0"/>
              </a:spcAft>
            </a:pPr>
            <a:r>
              <a:rPr lang="en-US" sz="1400" b="1" dirty="0">
                <a:solidFill>
                  <a:srgbClr val="FFFF00"/>
                </a:solidFill>
                <a:latin typeface="Arial" charset="0"/>
              </a:rPr>
              <a:t>SCADA</a:t>
            </a:r>
            <a:endParaRPr lang="en-US" sz="1400" dirty="0">
              <a:solidFill>
                <a:prstClr val="black"/>
              </a:solidFill>
              <a:latin typeface="Arial" charset="0"/>
            </a:endParaRPr>
          </a:p>
        </p:txBody>
      </p:sp>
      <p:sp>
        <p:nvSpPr>
          <p:cNvPr id="31" name="Rectangle 30"/>
          <p:cNvSpPr/>
          <p:nvPr/>
        </p:nvSpPr>
        <p:spPr>
          <a:xfrm>
            <a:off x="5076397" y="3642259"/>
            <a:ext cx="1361456" cy="523220"/>
          </a:xfrm>
          <a:prstGeom prst="rect">
            <a:avLst/>
          </a:prstGeom>
        </p:spPr>
        <p:txBody>
          <a:bodyPr wrap="square">
            <a:spAutoFit/>
          </a:bodyPr>
          <a:lstStyle/>
          <a:p>
            <a:pPr eaLnBrk="0" fontAlgn="base" hangingPunct="0">
              <a:spcBef>
                <a:spcPct val="0"/>
              </a:spcBef>
              <a:spcAft>
                <a:spcPct val="0"/>
              </a:spcAft>
            </a:pPr>
            <a:r>
              <a:rPr lang="en-US" sz="1400" b="1" dirty="0">
                <a:solidFill>
                  <a:srgbClr val="FFFF00"/>
                </a:solidFill>
                <a:latin typeface="Arial" charset="0"/>
              </a:rPr>
              <a:t>Coring a Gravity Filter</a:t>
            </a:r>
            <a:endParaRPr lang="en-US" sz="1400" dirty="0">
              <a:solidFill>
                <a:prstClr val="black"/>
              </a:solidFill>
              <a:latin typeface="Arial" charset="0"/>
            </a:endParaRPr>
          </a:p>
        </p:txBody>
      </p:sp>
    </p:spTree>
    <p:extLst>
      <p:ext uri="{BB962C8B-B14F-4D97-AF65-F5344CB8AC3E}">
        <p14:creationId xmlns:p14="http://schemas.microsoft.com/office/powerpoint/2010/main" val="396768226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01151"/>
            <a:ext cx="7261412" cy="605118"/>
          </a:xfrm>
        </p:spPr>
        <p:txBody>
          <a:bodyPr>
            <a:normAutofit/>
          </a:bodyPr>
          <a:lstStyle/>
          <a:p>
            <a:pPr algn="ctr"/>
            <a:r>
              <a:rPr lang="en-US" sz="3530" dirty="0"/>
              <a:t>AWOP Importance </a:t>
            </a:r>
          </a:p>
        </p:txBody>
      </p:sp>
      <p:sp>
        <p:nvSpPr>
          <p:cNvPr id="6" name="Date Placeholder 5"/>
          <p:cNvSpPr>
            <a:spLocks noGrp="1"/>
          </p:cNvSpPr>
          <p:nvPr>
            <p:ph type="dt" sz="half" idx="10"/>
          </p:nvPr>
        </p:nvSpPr>
        <p:spPr/>
        <p:txBody>
          <a:bodyPr/>
          <a:lstStyle/>
          <a:p>
            <a:pPr fontAlgn="base">
              <a:spcBef>
                <a:spcPct val="0"/>
              </a:spcBef>
              <a:spcAft>
                <a:spcPct val="0"/>
              </a:spcAft>
            </a:pPr>
            <a:fld id="{C99652BA-96E5-4BA6-9BA4-9EC690CA127B}" type="datetime1">
              <a:rPr lang="en-US">
                <a:solidFill>
                  <a:srgbClr val="04617B">
                    <a:shade val="90000"/>
                  </a:srgbClr>
                </a:solidFill>
                <a:latin typeface="Arial" charset="0"/>
              </a:rPr>
              <a:pPr fontAlgn="base">
                <a:spcBef>
                  <a:spcPct val="0"/>
                </a:spcBef>
                <a:spcAft>
                  <a:spcPct val="0"/>
                </a:spcAft>
              </a:pPr>
              <a:t>7/19/2021</a:t>
            </a:fld>
            <a:endParaRPr lang="en-US" dirty="0">
              <a:solidFill>
                <a:srgbClr val="04617B">
                  <a:shade val="90000"/>
                </a:srgbClr>
              </a:solidFill>
              <a:latin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8622555F-07A9-4A12-B2A6-6158FA5DCA3B}" type="slidenum">
              <a:rPr lang="en-US">
                <a:solidFill>
                  <a:srgbClr val="04617B">
                    <a:shade val="90000"/>
                  </a:srgbClr>
                </a:solidFill>
                <a:latin typeface="Arial" charset="0"/>
              </a:rPr>
              <a:pPr fontAlgn="base">
                <a:spcBef>
                  <a:spcPct val="0"/>
                </a:spcBef>
                <a:spcAft>
                  <a:spcPct val="0"/>
                </a:spcAft>
              </a:pPr>
              <a:t>6</a:t>
            </a:fld>
            <a:endParaRPr lang="en-US" dirty="0">
              <a:solidFill>
                <a:srgbClr val="04617B">
                  <a:shade val="90000"/>
                </a:srgbClr>
              </a:solidFill>
              <a:latin typeface="Arial" charset="0"/>
            </a:endParaRPr>
          </a:p>
        </p:txBody>
      </p:sp>
      <p:sp>
        <p:nvSpPr>
          <p:cNvPr id="5" name="Content Placeholder 4"/>
          <p:cNvSpPr>
            <a:spLocks noGrp="1"/>
          </p:cNvSpPr>
          <p:nvPr>
            <p:ph idx="1"/>
          </p:nvPr>
        </p:nvSpPr>
        <p:spPr>
          <a:xfrm>
            <a:off x="2014928" y="1083930"/>
            <a:ext cx="8229600" cy="5486400"/>
          </a:xfrm>
        </p:spPr>
        <p:txBody>
          <a:bodyPr>
            <a:normAutofit fontScale="92500" lnSpcReduction="10000"/>
          </a:bodyPr>
          <a:lstStyle/>
          <a:p>
            <a:pPr marL="342900" indent="-342900">
              <a:buClrTx/>
              <a:buSzTx/>
              <a:buFont typeface="Arial" pitchFamily="34" charset="0"/>
              <a:buChar char="•"/>
              <a:defRPr/>
            </a:pPr>
            <a:r>
              <a:rPr lang="en-US" sz="2000" dirty="0"/>
              <a:t>Alaska historically has opted not to add additional regulatory burden (beyond Federal) to PWSs (“no more stringent” state).</a:t>
            </a:r>
          </a:p>
          <a:p>
            <a:pPr marL="342900" indent="-342900">
              <a:buClrTx/>
              <a:buSzTx/>
              <a:buFont typeface="Arial" pitchFamily="34" charset="0"/>
              <a:buChar char="•"/>
              <a:defRPr/>
            </a:pPr>
            <a:r>
              <a:rPr lang="en-US" sz="2000" dirty="0"/>
              <a:t>New Federal rules require increased scrutiny of water system components and system operations (DBP Rules, LT1, LT2, Groundwater Rule).  </a:t>
            </a:r>
          </a:p>
          <a:p>
            <a:pPr marL="342900" indent="-342900">
              <a:buClrTx/>
              <a:buSzTx/>
              <a:buFont typeface="Arial" pitchFamily="34" charset="0"/>
              <a:buChar char="•"/>
              <a:defRPr/>
            </a:pPr>
            <a:r>
              <a:rPr lang="en-US" sz="2000" dirty="0"/>
              <a:t>Less funding available for water system improvements or replacements. </a:t>
            </a:r>
          </a:p>
          <a:p>
            <a:pPr marL="342900" indent="-342900">
              <a:buClrTx/>
              <a:buSzTx/>
              <a:buFont typeface="Arial" pitchFamily="34" charset="0"/>
              <a:buChar char="•"/>
              <a:defRPr/>
            </a:pPr>
            <a:r>
              <a:rPr lang="en-US" sz="2000" dirty="0"/>
              <a:t>Increased complexity of water systems requires hands-on knowledge by DEC engineering staff and more responsibilities for PWS operators.</a:t>
            </a:r>
          </a:p>
          <a:p>
            <a:pPr marL="342900" indent="-342900">
              <a:buClrTx/>
              <a:buSzTx/>
              <a:buFont typeface="Arial" pitchFamily="34" charset="0"/>
              <a:buChar char="•"/>
              <a:defRPr/>
            </a:pPr>
            <a:r>
              <a:rPr lang="en-US" sz="2000" dirty="0"/>
              <a:t>Alaska’s resources for providing capacity development and technical assistance services is limited.</a:t>
            </a:r>
          </a:p>
          <a:p>
            <a:pPr marL="0" indent="0">
              <a:buClrTx/>
              <a:buSzTx/>
              <a:buNone/>
              <a:defRPr/>
            </a:pPr>
            <a:r>
              <a:rPr lang="en-US" sz="2000" b="1" dirty="0"/>
              <a:t>Participation in AWOP  can/has:</a:t>
            </a:r>
          </a:p>
          <a:p>
            <a:pPr marL="342900" indent="-342900">
              <a:buClrTx/>
              <a:buSzTx/>
              <a:buFont typeface="Arial" pitchFamily="34" charset="0"/>
              <a:buChar char="•"/>
              <a:defRPr/>
            </a:pPr>
            <a:r>
              <a:rPr lang="en-US" sz="2000" dirty="0"/>
              <a:t>Increase expertise of our staff by collaborating, exchanging ideas and “lessons-learned” with other state counterparts.  </a:t>
            </a:r>
          </a:p>
          <a:p>
            <a:pPr marL="342900" indent="-342900">
              <a:buClrTx/>
              <a:buSzTx/>
              <a:buFont typeface="Arial" pitchFamily="34" charset="0"/>
              <a:buChar char="•"/>
              <a:defRPr/>
            </a:pPr>
            <a:r>
              <a:rPr lang="en-US" sz="2000" dirty="0"/>
              <a:t>Improve our staff’s capacity to provide technical assistance to PWSs and help reduce public health risks. </a:t>
            </a:r>
          </a:p>
          <a:p>
            <a:pPr marL="342900" indent="-342900">
              <a:buClrTx/>
              <a:buSzTx/>
              <a:buFont typeface="Arial" pitchFamily="34" charset="0"/>
              <a:buChar char="•"/>
              <a:defRPr/>
            </a:pPr>
            <a:r>
              <a:rPr lang="en-US" sz="2000" dirty="0"/>
              <a:t>Improve ability to more effectively implement primacy related engineering oversight.</a:t>
            </a:r>
          </a:p>
          <a:p>
            <a:pPr marL="342900" indent="-342900">
              <a:buClrTx/>
              <a:buSzTx/>
              <a:buFont typeface="Arial" pitchFamily="34" charset="0"/>
              <a:buChar char="•"/>
              <a:defRPr/>
            </a:pPr>
            <a:r>
              <a:rPr lang="en-US" sz="2000" dirty="0"/>
              <a:t>Focus on optimization encourages PWSs to make the most of current resources. Voluntary nature of concepts matches State’s regulatory vision</a:t>
            </a:r>
          </a:p>
        </p:txBody>
      </p:sp>
      <p:sp>
        <p:nvSpPr>
          <p:cNvPr id="8" name="Rectangle 7"/>
          <p:cNvSpPr/>
          <p:nvPr/>
        </p:nvSpPr>
        <p:spPr>
          <a:xfrm>
            <a:off x="2057400" y="689384"/>
            <a:ext cx="2133600" cy="384721"/>
          </a:xfrm>
          <a:prstGeom prst="rect">
            <a:avLst/>
          </a:prstGeom>
        </p:spPr>
        <p:txBody>
          <a:bodyPr wrap="square">
            <a:spAutoFit/>
          </a:bodyPr>
          <a:lstStyle/>
          <a:p>
            <a:pPr eaLnBrk="0" fontAlgn="base" hangingPunct="0">
              <a:spcBef>
                <a:spcPct val="0"/>
              </a:spcBef>
              <a:spcAft>
                <a:spcPct val="0"/>
              </a:spcAft>
            </a:pPr>
            <a:r>
              <a:rPr lang="en-US" sz="1900" b="1" dirty="0">
                <a:solidFill>
                  <a:prstClr val="black"/>
                </a:solidFill>
                <a:latin typeface="Arial" charset="0"/>
              </a:rPr>
              <a:t>Challenges</a:t>
            </a:r>
            <a:endParaRPr lang="en-US" sz="1900" dirty="0">
              <a:solidFill>
                <a:prstClr val="black"/>
              </a:solidFill>
              <a:latin typeface="Arial"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8649"/>
            <a:ext cx="7772400" cy="667512"/>
          </a:xfrm>
        </p:spPr>
        <p:txBody>
          <a:bodyPr>
            <a:normAutofit/>
          </a:bodyPr>
          <a:lstStyle/>
          <a:p>
            <a:r>
              <a:rPr lang="en-US" sz="3200" dirty="0"/>
              <a:t>Past Achievements</a:t>
            </a:r>
          </a:p>
        </p:txBody>
      </p:sp>
      <p:sp>
        <p:nvSpPr>
          <p:cNvPr id="3" name="Content Placeholder 2"/>
          <p:cNvSpPr>
            <a:spLocks noGrp="1"/>
          </p:cNvSpPr>
          <p:nvPr>
            <p:ph idx="1"/>
          </p:nvPr>
        </p:nvSpPr>
        <p:spPr>
          <a:xfrm>
            <a:off x="1970809" y="746161"/>
            <a:ext cx="8305800" cy="2667000"/>
          </a:xfrm>
        </p:spPr>
        <p:txBody>
          <a:bodyPr>
            <a:normAutofit fontScale="92500" lnSpcReduction="10000"/>
          </a:bodyPr>
          <a:lstStyle/>
          <a:p>
            <a:r>
              <a:rPr lang="en-US" dirty="0"/>
              <a:t>Several SW Treatment CPE training in the State. At height of Program doing 2 CPEs per year to help train up staff (early 2000’s)</a:t>
            </a:r>
          </a:p>
          <a:p>
            <a:r>
              <a:rPr lang="en-US" dirty="0"/>
              <a:t>Conducted Status Component Inspections of SW systems in State (&gt;2/3 inspected from 2010 to 2018). Data helped update State information of treatment system processes and operational capabilities. Also helped document capacity of systems to meet treatment requirements and where to target future technical assistance.</a:t>
            </a:r>
          </a:p>
          <a:p>
            <a:pPr marL="0" indent="0">
              <a:buNone/>
            </a:pP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pPr>
            <a:fld id="{87D048E5-6F55-4D7C-AE6B-8EFF29E9020B}" type="datetime1">
              <a:rPr lang="en-US">
                <a:solidFill>
                  <a:srgbClr val="04617B">
                    <a:shade val="90000"/>
                  </a:srgbClr>
                </a:solidFill>
                <a:latin typeface="Arial" charset="0"/>
              </a:rPr>
              <a:pPr fontAlgn="base">
                <a:spcBef>
                  <a:spcPct val="0"/>
                </a:spcBef>
                <a:spcAft>
                  <a:spcPct val="0"/>
                </a:spcAft>
              </a:pPr>
              <a:t>7/19/2021</a:t>
            </a:fld>
            <a:endParaRPr lang="en-US" dirty="0">
              <a:solidFill>
                <a:srgbClr val="04617B">
                  <a:shade val="90000"/>
                </a:srgbClr>
              </a:solidFill>
              <a:latin typeface="Arial"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8622555F-07A9-4A12-B2A6-6158FA5DCA3B}" type="slidenum">
              <a:rPr lang="en-US">
                <a:solidFill>
                  <a:srgbClr val="04617B">
                    <a:shade val="90000"/>
                  </a:srgbClr>
                </a:solidFill>
                <a:latin typeface="Arial" charset="0"/>
              </a:rPr>
              <a:pPr fontAlgn="base">
                <a:spcBef>
                  <a:spcPct val="0"/>
                </a:spcBef>
                <a:spcAft>
                  <a:spcPct val="0"/>
                </a:spcAft>
              </a:pPr>
              <a:t>7</a:t>
            </a:fld>
            <a:endParaRPr lang="en-US" dirty="0">
              <a:solidFill>
                <a:srgbClr val="04617B">
                  <a:shade val="90000"/>
                </a:srgbClr>
              </a:solidFill>
              <a:latin typeface="Arial" charset="0"/>
            </a:endParaRPr>
          </a:p>
        </p:txBody>
      </p:sp>
      <p:sp>
        <p:nvSpPr>
          <p:cNvPr id="6" name="Title 1"/>
          <p:cNvSpPr txBox="1">
            <a:spLocks/>
          </p:cNvSpPr>
          <p:nvPr/>
        </p:nvSpPr>
        <p:spPr>
          <a:xfrm>
            <a:off x="1988127" y="3255582"/>
            <a:ext cx="7772400" cy="457200"/>
          </a:xfrm>
          <a:prstGeom prst="rect">
            <a:avLst/>
          </a:prstGeom>
        </p:spPr>
        <p:txBody>
          <a:bodyPr vert="horz" lIns="0" rIns="0" bIns="0" anchor="b">
            <a:normAutofit fontScale="92500" lnSpcReduction="10000"/>
          </a:bodyPr>
          <a:lstStyle>
            <a:lvl1pPr algn="l" rtl="0" eaLnBrk="1" latinLnBrk="0" hangingPunct="1">
              <a:spcBef>
                <a:spcPct val="0"/>
              </a:spcBef>
              <a:buNone/>
              <a:defRPr kumimoji="0" sz="4412" b="0" kern="1200">
                <a:ln>
                  <a:noFill/>
                </a:ln>
                <a:solidFill>
                  <a:schemeClr val="tx2"/>
                </a:solidFill>
                <a:effectLst/>
                <a:latin typeface="+mj-lt"/>
                <a:ea typeface="+mj-ea"/>
                <a:cs typeface="+mj-cs"/>
              </a:defRPr>
            </a:lvl1pPr>
          </a:lstStyle>
          <a:p>
            <a:r>
              <a:rPr lang="en-US" sz="3200" dirty="0">
                <a:solidFill>
                  <a:srgbClr val="04617B"/>
                </a:solidFill>
                <a:latin typeface="Calibri"/>
              </a:rPr>
              <a:t>Current Status &amp; Future Plans</a:t>
            </a:r>
          </a:p>
        </p:txBody>
      </p:sp>
      <p:sp>
        <p:nvSpPr>
          <p:cNvPr id="7" name="Content Placeholder 2"/>
          <p:cNvSpPr txBox="1">
            <a:spLocks/>
          </p:cNvSpPr>
          <p:nvPr/>
        </p:nvSpPr>
        <p:spPr>
          <a:xfrm>
            <a:off x="1894609" y="3864985"/>
            <a:ext cx="8305800" cy="2667000"/>
          </a:xfrm>
          <a:prstGeom prst="rect">
            <a:avLst/>
          </a:prstGeom>
        </p:spPr>
        <p:txBody>
          <a:bodyPr vert="horz">
            <a:normAutofit lnSpcReduction="10000"/>
          </a:bodyPr>
          <a:lstStyle>
            <a:lvl1pPr marL="242060" indent="-242060" algn="l" rtl="0" eaLnBrk="1" latinLnBrk="0" hangingPunct="1">
              <a:spcBef>
                <a:spcPct val="20000"/>
              </a:spcBef>
              <a:buClr>
                <a:schemeClr val="accent3"/>
              </a:buClr>
              <a:buSzPct val="95000"/>
              <a:buFont typeface="Wingdings 2"/>
              <a:buChar char=""/>
              <a:defRPr kumimoji="0" sz="2294" kern="1200">
                <a:solidFill>
                  <a:schemeClr val="tx1"/>
                </a:solidFill>
                <a:latin typeface="+mn-lt"/>
                <a:ea typeface="+mn-ea"/>
                <a:cs typeface="+mn-cs"/>
              </a:defRPr>
            </a:lvl1pPr>
            <a:lvl2pPr marL="564807" indent="-217854" algn="l" rtl="0" eaLnBrk="1" latinLnBrk="0" hangingPunct="1">
              <a:spcBef>
                <a:spcPct val="20000"/>
              </a:spcBef>
              <a:buClr>
                <a:schemeClr val="accent1"/>
              </a:buClr>
              <a:buSzPct val="85000"/>
              <a:buFont typeface="Wingdings 2"/>
              <a:buChar char=""/>
              <a:defRPr kumimoji="0" sz="2118" kern="1200">
                <a:solidFill>
                  <a:schemeClr val="tx1"/>
                </a:solidFill>
                <a:latin typeface="+mn-lt"/>
                <a:ea typeface="+mn-ea"/>
                <a:cs typeface="+mn-cs"/>
              </a:defRPr>
            </a:lvl2pPr>
            <a:lvl3pPr marL="806867" indent="-217854" algn="l" rtl="0" eaLnBrk="1" latinLnBrk="0" hangingPunct="1">
              <a:spcBef>
                <a:spcPct val="20000"/>
              </a:spcBef>
              <a:buClr>
                <a:schemeClr val="accent2"/>
              </a:buClr>
              <a:buSzPct val="70000"/>
              <a:buFont typeface="Wingdings 2"/>
              <a:buChar char=""/>
              <a:defRPr kumimoji="0" sz="1853" kern="1200">
                <a:solidFill>
                  <a:schemeClr val="tx1"/>
                </a:solidFill>
                <a:latin typeface="+mn-lt"/>
                <a:ea typeface="+mn-ea"/>
                <a:cs typeface="+mn-cs"/>
              </a:defRPr>
            </a:lvl3pPr>
            <a:lvl4pPr marL="1048927" indent="-185579" algn="l" rtl="0" eaLnBrk="1" latinLnBrk="0" hangingPunct="1">
              <a:spcBef>
                <a:spcPct val="20000"/>
              </a:spcBef>
              <a:buClr>
                <a:schemeClr val="accent3"/>
              </a:buClr>
              <a:buSzPct val="65000"/>
              <a:buFont typeface="Wingdings 2"/>
              <a:buChar char=""/>
              <a:defRPr kumimoji="0" sz="1765" kern="1200">
                <a:solidFill>
                  <a:schemeClr val="tx1"/>
                </a:solidFill>
                <a:latin typeface="+mn-lt"/>
                <a:ea typeface="+mn-ea"/>
                <a:cs typeface="+mn-cs"/>
              </a:defRPr>
            </a:lvl4pPr>
            <a:lvl5pPr marL="1290986" indent="-185579" algn="l" rtl="0" eaLnBrk="1" latinLnBrk="0" hangingPunct="1">
              <a:spcBef>
                <a:spcPct val="20000"/>
              </a:spcBef>
              <a:buClr>
                <a:schemeClr val="accent4"/>
              </a:buClr>
              <a:buSzPct val="65000"/>
              <a:buFont typeface="Wingdings 2"/>
              <a:buChar char=""/>
              <a:defRPr kumimoji="0" sz="1765" kern="1200">
                <a:solidFill>
                  <a:schemeClr val="tx1"/>
                </a:solidFill>
                <a:latin typeface="+mn-lt"/>
                <a:ea typeface="+mn-ea"/>
                <a:cs typeface="+mn-cs"/>
              </a:defRPr>
            </a:lvl5pPr>
            <a:lvl6pPr marL="1533046" indent="-185579" algn="l" rtl="0" eaLnBrk="1" latinLnBrk="0" hangingPunct="1">
              <a:spcBef>
                <a:spcPct val="20000"/>
              </a:spcBef>
              <a:buClr>
                <a:schemeClr val="accent5"/>
              </a:buClr>
              <a:buSzPct val="80000"/>
              <a:buFont typeface="Wingdings 2"/>
              <a:buChar char=""/>
              <a:defRPr kumimoji="0" sz="1588" kern="1200">
                <a:solidFill>
                  <a:schemeClr val="tx1"/>
                </a:solidFill>
                <a:latin typeface="+mn-lt"/>
                <a:ea typeface="+mn-ea"/>
                <a:cs typeface="+mn-cs"/>
              </a:defRPr>
            </a:lvl6pPr>
            <a:lvl7pPr marL="1694420" indent="-161373" algn="l" rtl="0" eaLnBrk="1" latinLnBrk="0" hangingPunct="1">
              <a:spcBef>
                <a:spcPct val="20000"/>
              </a:spcBef>
              <a:buClr>
                <a:schemeClr val="accent6"/>
              </a:buClr>
              <a:buSzPct val="80000"/>
              <a:buFont typeface="Wingdings 2"/>
              <a:buChar char=""/>
              <a:defRPr kumimoji="0" sz="1412" kern="1200" baseline="0">
                <a:solidFill>
                  <a:schemeClr val="tx1"/>
                </a:solidFill>
                <a:latin typeface="+mn-lt"/>
                <a:ea typeface="+mn-ea"/>
                <a:cs typeface="+mn-cs"/>
              </a:defRPr>
            </a:lvl7pPr>
            <a:lvl8pPr marL="1936480" indent="-161373" algn="l" rtl="0" eaLnBrk="1" latinLnBrk="0" hangingPunct="1">
              <a:spcBef>
                <a:spcPct val="20000"/>
              </a:spcBef>
              <a:buClr>
                <a:schemeClr val="tx2"/>
              </a:buClr>
              <a:buChar char="•"/>
              <a:defRPr kumimoji="0" sz="1412" kern="1200">
                <a:solidFill>
                  <a:schemeClr val="tx1"/>
                </a:solidFill>
                <a:latin typeface="+mn-lt"/>
                <a:ea typeface="+mn-ea"/>
                <a:cs typeface="+mn-cs"/>
              </a:defRPr>
            </a:lvl8pPr>
            <a:lvl9pPr marL="2178540" indent="-161373" algn="l" rtl="0" eaLnBrk="1" latinLnBrk="0" hangingPunct="1">
              <a:spcBef>
                <a:spcPct val="20000"/>
              </a:spcBef>
              <a:buClr>
                <a:schemeClr val="tx2"/>
              </a:buClr>
              <a:buFontTx/>
              <a:buChar char="•"/>
              <a:defRPr kumimoji="0" sz="1235" kern="1200" baseline="0">
                <a:solidFill>
                  <a:schemeClr val="tx1"/>
                </a:solidFill>
                <a:latin typeface="+mn-lt"/>
                <a:ea typeface="+mn-ea"/>
                <a:cs typeface="+mn-cs"/>
              </a:defRPr>
            </a:lvl9pPr>
          </a:lstStyle>
          <a:p>
            <a:pPr>
              <a:buClr>
                <a:srgbClr val="0BD0D9"/>
              </a:buClr>
            </a:pPr>
            <a:r>
              <a:rPr lang="en-US" sz="2000" dirty="0">
                <a:solidFill>
                  <a:prstClr val="black"/>
                </a:solidFill>
                <a:latin typeface="Constantia"/>
              </a:rPr>
              <a:t>Alaska’s AWOP program has been significantly reduced due to budget limitations, staffing turnover, retirements, etc. (limited informal participation).</a:t>
            </a:r>
          </a:p>
          <a:p>
            <a:pPr>
              <a:buClr>
                <a:srgbClr val="0BD0D9"/>
              </a:buClr>
            </a:pPr>
            <a:r>
              <a:rPr lang="en-US" sz="2000" dirty="0">
                <a:solidFill>
                  <a:prstClr val="black"/>
                </a:solidFill>
                <a:latin typeface="Constantia"/>
              </a:rPr>
              <a:t>COVID-19 hampered travel, harder to keep up with SCIs</a:t>
            </a:r>
          </a:p>
          <a:p>
            <a:pPr>
              <a:buClr>
                <a:srgbClr val="0BD0D9"/>
              </a:buClr>
            </a:pPr>
            <a:r>
              <a:rPr lang="en-US" sz="2000" dirty="0">
                <a:solidFill>
                  <a:prstClr val="black"/>
                </a:solidFill>
                <a:latin typeface="Constantia"/>
              </a:rPr>
              <a:t>Trying to maintain optimization concepts and keep lessons learned active to be ready to reestablish program when conditions allow</a:t>
            </a:r>
          </a:p>
          <a:p>
            <a:pPr>
              <a:buClr>
                <a:srgbClr val="0BD0D9"/>
              </a:buClr>
            </a:pPr>
            <a:r>
              <a:rPr lang="en-US" sz="2000" dirty="0">
                <a:solidFill>
                  <a:prstClr val="black"/>
                </a:solidFill>
                <a:latin typeface="Constantia"/>
              </a:rPr>
              <a:t>Future Goals: Train up staff in CPEs, improve monitoring data collection, keep up with SCIs</a:t>
            </a:r>
          </a:p>
          <a:p>
            <a:pPr>
              <a:buClr>
                <a:srgbClr val="0BD0D9"/>
              </a:buClr>
            </a:pPr>
            <a:endParaRPr lang="en-US" sz="2000" dirty="0">
              <a:solidFill>
                <a:prstClr val="black"/>
              </a:solidFill>
              <a:latin typeface="Constantia"/>
            </a:endParaRPr>
          </a:p>
          <a:p>
            <a:pPr>
              <a:buClr>
                <a:srgbClr val="0BD0D9"/>
              </a:buClr>
            </a:pPr>
            <a:endParaRPr lang="en-US" sz="2000" dirty="0">
              <a:solidFill>
                <a:prstClr val="black"/>
              </a:solidFill>
              <a:latin typeface="Constantia"/>
            </a:endParaRPr>
          </a:p>
          <a:p>
            <a:pPr marL="0" indent="0">
              <a:buClr>
                <a:srgbClr val="0BD0D9"/>
              </a:buClr>
              <a:buNone/>
            </a:pPr>
            <a:endParaRPr lang="en-US" sz="2000" dirty="0">
              <a:solidFill>
                <a:prstClr val="black"/>
              </a:solidFill>
              <a:latin typeface="Constantia"/>
            </a:endParaRPr>
          </a:p>
        </p:txBody>
      </p:sp>
    </p:spTree>
    <p:extLst>
      <p:ext uri="{BB962C8B-B14F-4D97-AF65-F5344CB8AC3E}">
        <p14:creationId xmlns:p14="http://schemas.microsoft.com/office/powerpoint/2010/main" val="198134573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430" y="144184"/>
            <a:ext cx="8535140" cy="6401355"/>
          </a:xfrm>
          <a:prstGeom prst="rect">
            <a:avLst/>
          </a:prstGeom>
        </p:spPr>
      </p:pic>
      <p:sp>
        <p:nvSpPr>
          <p:cNvPr id="6" name="Title 5"/>
          <p:cNvSpPr>
            <a:spLocks noGrp="1"/>
          </p:cNvSpPr>
          <p:nvPr>
            <p:ph type="title"/>
          </p:nvPr>
        </p:nvSpPr>
        <p:spPr>
          <a:xfrm>
            <a:off x="3102158" y="0"/>
            <a:ext cx="5432242" cy="605118"/>
          </a:xfrm>
        </p:spPr>
        <p:txBody>
          <a:bodyPr>
            <a:normAutofit fontScale="90000"/>
          </a:bodyPr>
          <a:lstStyle/>
          <a:p>
            <a:r>
              <a:rPr lang="en-US" sz="3883" dirty="0">
                <a:solidFill>
                  <a:srgbClr val="FFFF00"/>
                </a:solidFill>
              </a:rPr>
              <a:t>Questions?</a:t>
            </a:r>
          </a:p>
        </p:txBody>
      </p:sp>
      <p:sp>
        <p:nvSpPr>
          <p:cNvPr id="5" name="Slide Number Placeholder 4"/>
          <p:cNvSpPr>
            <a:spLocks noGrp="1"/>
          </p:cNvSpPr>
          <p:nvPr>
            <p:ph type="sldNum" sz="quarter" idx="12"/>
          </p:nvPr>
        </p:nvSpPr>
        <p:spPr/>
        <p:txBody>
          <a:bodyPr/>
          <a:lstStyle/>
          <a:p>
            <a:pPr fontAlgn="base">
              <a:spcBef>
                <a:spcPct val="0"/>
              </a:spcBef>
              <a:spcAft>
                <a:spcPct val="0"/>
              </a:spcAft>
            </a:pPr>
            <a:fld id="{2C1F19F6-92B0-4FFB-8F83-4127415C157B}" type="slidenum">
              <a:rPr lang="en-US">
                <a:solidFill>
                  <a:srgbClr val="04617B">
                    <a:shade val="90000"/>
                  </a:srgbClr>
                </a:solidFill>
                <a:latin typeface="Arial" charset="0"/>
              </a:rPr>
              <a:pPr fontAlgn="base">
                <a:spcBef>
                  <a:spcPct val="0"/>
                </a:spcBef>
                <a:spcAft>
                  <a:spcPct val="0"/>
                </a:spcAft>
              </a:pPr>
              <a:t>8</a:t>
            </a:fld>
            <a:endParaRPr lang="en-US" dirty="0">
              <a:solidFill>
                <a:srgbClr val="04617B">
                  <a:shade val="90000"/>
                </a:srgbClr>
              </a:solidFill>
              <a:latin typeface="Arial" charset="0"/>
            </a:endParaRPr>
          </a:p>
        </p:txBody>
      </p:sp>
      <p:sp>
        <p:nvSpPr>
          <p:cNvPr id="7" name="Date Placeholder 6"/>
          <p:cNvSpPr>
            <a:spLocks noGrp="1"/>
          </p:cNvSpPr>
          <p:nvPr>
            <p:ph type="dt" sz="half" idx="10"/>
          </p:nvPr>
        </p:nvSpPr>
        <p:spPr/>
        <p:txBody>
          <a:bodyPr/>
          <a:lstStyle/>
          <a:p>
            <a:pPr fontAlgn="base">
              <a:spcBef>
                <a:spcPct val="0"/>
              </a:spcBef>
              <a:spcAft>
                <a:spcPct val="0"/>
              </a:spcAft>
            </a:pPr>
            <a:fld id="{AD64BE76-40E6-497E-BF61-D6B563538150}" type="datetime1">
              <a:rPr lang="en-US">
                <a:solidFill>
                  <a:srgbClr val="04617B">
                    <a:shade val="90000"/>
                  </a:srgbClr>
                </a:solidFill>
                <a:latin typeface="Arial" charset="0"/>
              </a:rPr>
              <a:pPr fontAlgn="base">
                <a:spcBef>
                  <a:spcPct val="0"/>
                </a:spcBef>
                <a:spcAft>
                  <a:spcPct val="0"/>
                </a:spcAft>
              </a:pPr>
              <a:t>7/19/2021</a:t>
            </a:fld>
            <a:endParaRPr lang="en-US" dirty="0">
              <a:solidFill>
                <a:srgbClr val="04617B">
                  <a:shade val="90000"/>
                </a:srgbClr>
              </a:solidFill>
              <a:latin typeface="Arial" charset="0"/>
            </a:endParaRPr>
          </a:p>
        </p:txBody>
      </p:sp>
    </p:spTree>
    <p:extLst>
      <p:ext uri="{BB962C8B-B14F-4D97-AF65-F5344CB8AC3E}">
        <p14:creationId xmlns:p14="http://schemas.microsoft.com/office/powerpoint/2010/main" val="95303585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09800" y="1600201"/>
            <a:ext cx="7772400" cy="1470025"/>
          </a:xfrm>
        </p:spPr>
        <p:txBody>
          <a:bodyPr/>
          <a:lstStyle/>
          <a:p>
            <a:pPr eaLnBrk="1" hangingPunct="1"/>
            <a:r>
              <a:rPr lang="en-US" sz="4000" dirty="0"/>
              <a:t>OREGON</a:t>
            </a:r>
            <a:br>
              <a:rPr lang="en-US" dirty="0"/>
            </a:br>
            <a:r>
              <a:rPr lang="en-US" dirty="0"/>
              <a:t>Area Wide Optimization Program</a:t>
            </a:r>
            <a:br>
              <a:rPr lang="en-US" dirty="0"/>
            </a:br>
            <a:r>
              <a:rPr lang="en-US" dirty="0"/>
              <a:t>(AWOP)</a:t>
            </a:r>
            <a:br>
              <a:rPr lang="en-US" dirty="0"/>
            </a:br>
            <a:br>
              <a:rPr lang="en-US" dirty="0"/>
            </a:br>
            <a:r>
              <a:rPr lang="en-US" sz="2400" dirty="0"/>
              <a:t>AWOP National Meeting</a:t>
            </a:r>
            <a:br>
              <a:rPr lang="en-US" sz="2400" dirty="0"/>
            </a:br>
            <a:r>
              <a:rPr lang="en-US" sz="2400" dirty="0"/>
              <a:t>July 19 - 21, 2021</a:t>
            </a:r>
            <a:br>
              <a:rPr lang="en-US" sz="2400" dirty="0"/>
            </a:br>
            <a:r>
              <a:rPr lang="en-US" sz="2400" dirty="0"/>
              <a:t>(Virtual via Microsoft Teams)</a:t>
            </a:r>
            <a:endParaRPr lang="en-US" sz="1800" dirty="0"/>
          </a:p>
        </p:txBody>
      </p:sp>
      <p:sp>
        <p:nvSpPr>
          <p:cNvPr id="4" name="Rectangle 5"/>
          <p:cNvSpPr>
            <a:spLocks noGrp="1" noChangeArrowheads="1"/>
          </p:cNvSpPr>
          <p:nvPr>
            <p:ph type="ftr" sz="quarter" idx="10"/>
          </p:nvPr>
        </p:nvSpPr>
        <p:spPr>
          <a:xfrm>
            <a:off x="4419600" y="6096000"/>
            <a:ext cx="3581400" cy="476250"/>
          </a:xfrm>
        </p:spPr>
        <p:txBody>
          <a:bodyPr/>
          <a:lstStyle/>
          <a:p>
            <a:pPr algn="ctr" fontAlgn="base">
              <a:spcAft>
                <a:spcPct val="0"/>
              </a:spcAft>
              <a:defRPr/>
            </a:pPr>
            <a:r>
              <a:rPr lang="en-US" dirty="0">
                <a:latin typeface="Arial"/>
              </a:rPr>
              <a:t>OFFICE OF ENVIRONMENTAL PUBLIC HEALTH</a:t>
            </a:r>
            <a:br>
              <a:rPr lang="en-US" dirty="0">
                <a:latin typeface="Arial"/>
              </a:rPr>
            </a:br>
            <a:r>
              <a:rPr lang="en-US" dirty="0">
                <a:latin typeface="Arial"/>
              </a:rPr>
              <a:t>Drinking Water Services</a:t>
            </a:r>
          </a:p>
          <a:p>
            <a:pPr algn="ctr" fontAlgn="base">
              <a:spcAft>
                <a:spcPct val="0"/>
              </a:spcAft>
              <a:defRPr/>
            </a:pPr>
            <a:endParaRPr lang="en-US" dirty="0">
              <a:latin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heme/_rels/theme4.xml.rels><?xml version="1.0" encoding="UTF-8" standalone="yes"?>
<Relationships xmlns="http://schemas.openxmlformats.org/package/2006/relationships"><Relationship Id="rId1" Type="http://schemas.openxmlformats.org/officeDocument/2006/relationships/image" Target="../media/image3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W-PPT-Template-Blue.potx [Read-Only]" id="{02DC9820-15B0-46DA-9C8F-D4CD969CC558}" vid="{A0BC9B43-EA17-4135-8B78-B610A374B968}"/>
    </a:ext>
  </a:extLst>
</a:theme>
</file>

<file path=ppt/theme/theme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29f62856-1543-49d4-a736-4569d363f533"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840ACF44DD843F4B942F5D8982D0CBC9" ma:contentTypeVersion="12" ma:contentTypeDescription="Create a new document." ma:contentTypeScope="" ma:versionID="5b2bd209ff4823ffb27fe6a09bace228">
  <xsd:schema xmlns:xsd="http://www.w3.org/2001/XMLSchema" xmlns:xs="http://www.w3.org/2001/XMLSchema" xmlns:p="http://schemas.microsoft.com/office/2006/metadata/properties" xmlns:ns2="43aa5029-632d-4f3d-8c32-7cc88cd5415b" xmlns:ns3="f50b8e66-415b-4c37-945f-b7186ade6346" targetNamespace="http://schemas.microsoft.com/office/2006/metadata/properties" ma:root="true" ma:fieldsID="9f1a88792b3c04ddecf95b90635574a2" ns2:_="" ns3:_="">
    <xsd:import namespace="43aa5029-632d-4f3d-8c32-7cc88cd5415b"/>
    <xsd:import namespace="f50b8e66-415b-4c37-945f-b7186ade63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a5029-632d-4f3d-8c32-7cc88cd541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50b8e66-415b-4c37-945f-b7186ade634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ECABB9-A792-48E7-AD3A-1F9FEDEE6DCB}">
  <ds:schemaRefs>
    <ds:schemaRef ds:uri="http://schemas.microsoft.com/office/2006/metadata/properties"/>
    <ds:schemaRef ds:uri="http://schemas.microsoft.com/office/infopath/2007/PartnerControls"/>
    <ds:schemaRef ds:uri="http://schemas.microsoft.com/sharepoint/v3/fields"/>
    <ds:schemaRef ds:uri="4ffa91fb-a0ff-4ac5-b2db-65c790d184a4"/>
    <ds:schemaRef ds:uri="http://schemas.microsoft.com/sharepoint.v3"/>
    <ds:schemaRef ds:uri="http://schemas.microsoft.com/sharepoint/v3"/>
  </ds:schemaRefs>
</ds:datastoreItem>
</file>

<file path=customXml/itemProps2.xml><?xml version="1.0" encoding="utf-8"?>
<ds:datastoreItem xmlns:ds="http://schemas.openxmlformats.org/officeDocument/2006/customXml" ds:itemID="{E1A5ACA0-0D84-4313-8DC4-3298C366D797}">
  <ds:schemaRefs>
    <ds:schemaRef ds:uri="http://schemas.microsoft.com/sharepoint/v3/contenttype/forms"/>
  </ds:schemaRefs>
</ds:datastoreItem>
</file>

<file path=customXml/itemProps3.xml><?xml version="1.0" encoding="utf-8"?>
<ds:datastoreItem xmlns:ds="http://schemas.openxmlformats.org/officeDocument/2006/customXml" ds:itemID="{35F9280D-7A15-4A77-A2F3-7072CDDF8D6D}">
  <ds:schemaRefs>
    <ds:schemaRef ds:uri="Microsoft.SharePoint.Taxonomy.ContentTypeSync"/>
  </ds:schemaRefs>
</ds:datastoreItem>
</file>

<file path=customXml/itemProps4.xml><?xml version="1.0" encoding="utf-8"?>
<ds:datastoreItem xmlns:ds="http://schemas.openxmlformats.org/officeDocument/2006/customXml" ds:itemID="{88662631-3925-4A99-9A8F-530DD6C691C1}"/>
</file>

<file path=docProps/app.xml><?xml version="1.0" encoding="utf-8"?>
<Properties xmlns="http://schemas.openxmlformats.org/officeDocument/2006/extended-properties" xmlns:vt="http://schemas.openxmlformats.org/officeDocument/2006/docPropsVTypes">
  <TotalTime>36</TotalTime>
  <Words>1337</Words>
  <Application>Microsoft Office PowerPoint</Application>
  <PresentationFormat>Widescreen</PresentationFormat>
  <Paragraphs>241</Paragraphs>
  <Slides>27</Slides>
  <Notes>23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27</vt:i4>
      </vt:variant>
    </vt:vector>
  </HeadingPairs>
  <TitlesOfParts>
    <vt:vector size="44" baseType="lpstr">
      <vt:lpstr>Arial</vt:lpstr>
      <vt:lpstr>Calibri</vt:lpstr>
      <vt:lpstr>Calibri Light</vt:lpstr>
      <vt:lpstr>Century Gothic</vt:lpstr>
      <vt:lpstr>Constantia</vt:lpstr>
      <vt:lpstr>Courier New</vt:lpstr>
      <vt:lpstr>Segoe UI</vt:lpstr>
      <vt:lpstr>Segoe UI Semibold</vt:lpstr>
      <vt:lpstr>Tahoma</vt:lpstr>
      <vt:lpstr>Times</vt:lpstr>
      <vt:lpstr>Times New Roman</vt:lpstr>
      <vt:lpstr>Wingdings</vt:lpstr>
      <vt:lpstr>Wingdings 2</vt:lpstr>
      <vt:lpstr>Office Theme</vt:lpstr>
      <vt:lpstr>1_Office Theme</vt:lpstr>
      <vt:lpstr>Custom Design</vt:lpstr>
      <vt:lpstr>Flow</vt:lpstr>
      <vt:lpstr>Region 10/8 AWOP Program Reports        “Sustaining AWOP in Times of Change”</vt:lpstr>
      <vt:lpstr>Alaska AWOP Update  </vt:lpstr>
      <vt:lpstr>Public Water Systems in AK</vt:lpstr>
      <vt:lpstr>Alaska DEC-DW Engineering Group Mission</vt:lpstr>
      <vt:lpstr>Water Treatment Sampler-AK</vt:lpstr>
      <vt:lpstr>AWOP Importance </vt:lpstr>
      <vt:lpstr>Past Achievements</vt:lpstr>
      <vt:lpstr>Questions?</vt:lpstr>
      <vt:lpstr>OREGON Area Wide Optimization Program (AWOP)  AWOP National Meeting July 19 - 21, 2021 (Virtual via Microsoft Teams)</vt:lpstr>
      <vt:lpstr>Oregon’s AWOP</vt:lpstr>
      <vt:lpstr>Core AWOP Team</vt:lpstr>
      <vt:lpstr>Outreach Activities</vt:lpstr>
      <vt:lpstr>PowerPoint Presentation</vt:lpstr>
      <vt:lpstr>Using knowledge to adapt to new priorities</vt:lpstr>
      <vt:lpstr>PowerPoint Presentation</vt:lpstr>
      <vt:lpstr>PowerPoint Presentation</vt:lpstr>
      <vt:lpstr>PowerPoint Presentation</vt:lpstr>
      <vt:lpstr>PowerPoint Presentation</vt:lpstr>
      <vt:lpstr>PowerPoint Presentation</vt:lpstr>
      <vt:lpstr>PowerPoint Presentation</vt:lpstr>
      <vt:lpstr>EPA Region 10       Direct Implementation Program Update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Affeldt, Chris</dc:creator>
  <cp:lastModifiedBy>Affeldt, Chris</cp:lastModifiedBy>
  <cp:revision>1</cp:revision>
  <dcterms:created xsi:type="dcterms:W3CDTF">2021-07-19T06:18:01Z</dcterms:created>
  <dcterms:modified xsi:type="dcterms:W3CDTF">2021-07-20T01:38:46Z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0x010100840ACF44DD843F4B942F5D8982D0CBC9</vt:lpwstr>
  </property>
  <property fmtid="{D5CDD505-2E9C-101B-9397-08002B2CF9AE}" pid="4" name="e3f09c3df709400db2417a7161762d62">
    <vt:lpwstr/>
  </property>
  <property fmtid="{D5CDD505-2E9C-101B-9397-08002B2CF9AE}" pid="5" name="EPA_x0020_Subject">
    <vt:lpwstr/>
  </property>
  <property fmtid="{D5CDD505-2E9C-101B-9397-08002B2CF9AE}" pid="6" name="Document Type">
    <vt:lpwstr/>
  </property>
  <property fmtid="{D5CDD505-2E9C-101B-9397-08002B2CF9AE}" pid="7" name="EPA Subject">
    <vt:lpwstr/>
  </property>
</Properties>
</file>