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5" r:id="rId6"/>
    <p:sldMasterId id="2147483692" r:id="rId7"/>
    <p:sldMasterId id="2147483710" r:id="rId8"/>
    <p:sldMasterId id="2147483722" r:id="rId9"/>
  </p:sldMasterIdLst>
  <p:notesMasterIdLst>
    <p:notesMasterId r:id="rId79"/>
  </p:notesMasterIdLst>
  <p:sldIdLst>
    <p:sldId id="256" r:id="rId10"/>
    <p:sldId id="958" r:id="rId11"/>
    <p:sldId id="1907" r:id="rId12"/>
    <p:sldId id="1934" r:id="rId13"/>
    <p:sldId id="288" r:id="rId14"/>
    <p:sldId id="258" r:id="rId15"/>
    <p:sldId id="259" r:id="rId16"/>
    <p:sldId id="260" r:id="rId17"/>
    <p:sldId id="261" r:id="rId18"/>
    <p:sldId id="262" r:id="rId19"/>
    <p:sldId id="264" r:id="rId20"/>
    <p:sldId id="290" r:id="rId21"/>
    <p:sldId id="322" r:id="rId22"/>
    <p:sldId id="323" r:id="rId23"/>
    <p:sldId id="328" r:id="rId24"/>
    <p:sldId id="329" r:id="rId25"/>
    <p:sldId id="330" r:id="rId26"/>
    <p:sldId id="337" r:id="rId27"/>
    <p:sldId id="1906" r:id="rId28"/>
    <p:sldId id="1904" r:id="rId29"/>
    <p:sldId id="292" r:id="rId30"/>
    <p:sldId id="277" r:id="rId31"/>
    <p:sldId id="637" r:id="rId32"/>
    <p:sldId id="1902" r:id="rId33"/>
    <p:sldId id="1933" r:id="rId34"/>
    <p:sldId id="1926" r:id="rId35"/>
    <p:sldId id="1927" r:id="rId36"/>
    <p:sldId id="1928" r:id="rId37"/>
    <p:sldId id="1929" r:id="rId38"/>
    <p:sldId id="1930" r:id="rId39"/>
    <p:sldId id="1931" r:id="rId40"/>
    <p:sldId id="1932" r:id="rId41"/>
    <p:sldId id="1935" r:id="rId42"/>
    <p:sldId id="1915" r:id="rId43"/>
    <p:sldId id="1916" r:id="rId44"/>
    <p:sldId id="1917" r:id="rId45"/>
    <p:sldId id="1918" r:id="rId46"/>
    <p:sldId id="1919" r:id="rId47"/>
    <p:sldId id="1920" r:id="rId48"/>
    <p:sldId id="1921" r:id="rId49"/>
    <p:sldId id="1922" r:id="rId50"/>
    <p:sldId id="1923" r:id="rId51"/>
    <p:sldId id="1924" r:id="rId52"/>
    <p:sldId id="266" r:id="rId53"/>
    <p:sldId id="267" r:id="rId54"/>
    <p:sldId id="268" r:id="rId55"/>
    <p:sldId id="269" r:id="rId56"/>
    <p:sldId id="270" r:id="rId57"/>
    <p:sldId id="271" r:id="rId58"/>
    <p:sldId id="272" r:id="rId59"/>
    <p:sldId id="273" r:id="rId60"/>
    <p:sldId id="274" r:id="rId61"/>
    <p:sldId id="275" r:id="rId62"/>
    <p:sldId id="276" r:id="rId63"/>
    <p:sldId id="1925" r:id="rId64"/>
    <p:sldId id="1937" r:id="rId65"/>
    <p:sldId id="1938" r:id="rId66"/>
    <p:sldId id="1939" r:id="rId67"/>
    <p:sldId id="1909" r:id="rId68"/>
    <p:sldId id="257" r:id="rId69"/>
    <p:sldId id="1910" r:id="rId70"/>
    <p:sldId id="1911" r:id="rId71"/>
    <p:sldId id="1912" r:id="rId72"/>
    <p:sldId id="1913" r:id="rId73"/>
    <p:sldId id="1914" r:id="rId74"/>
    <p:sldId id="263" r:id="rId75"/>
    <p:sldId id="265" r:id="rId76"/>
    <p:sldId id="957" r:id="rId77"/>
    <p:sldId id="956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2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624" userDrawn="1">
          <p15:clr>
            <a:srgbClr val="A4A3A4"/>
          </p15:clr>
        </p15:guide>
        <p15:guide id="4" orient="horz" pos="400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labaugh, Rebecca" initials="SR" lastIdx="2" clrIdx="0">
    <p:extLst>
      <p:ext uri="{19B8F6BF-5375-455C-9EA6-DF929625EA0E}">
        <p15:presenceInfo xmlns:p15="http://schemas.microsoft.com/office/powerpoint/2012/main" userId="S::Rebecca.Slabaugh@arcadis-us.com::827d9319-73ec-419a-84c5-7781d5e5a3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BAC9"/>
    <a:srgbClr val="BA4969"/>
    <a:srgbClr val="1A2131"/>
    <a:srgbClr val="3A56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94F764-2D6F-4D10-8461-26DE74448DEC}" v="35" dt="2022-02-02T14:04:16.565"/>
    <p1510:client id="{D0744021-5F3B-4F2D-BF12-E982C7AC35AC}" v="1" dt="2022-02-02T13:41:07.6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99" autoAdjust="0"/>
    <p:restoredTop sz="78650"/>
  </p:normalViewPr>
  <p:slideViewPr>
    <p:cSldViewPr snapToGrid="0" showGuides="1">
      <p:cViewPr varScale="1">
        <p:scale>
          <a:sx n="83" d="100"/>
          <a:sy n="83" d="100"/>
        </p:scale>
        <p:origin x="2004" y="90"/>
      </p:cViewPr>
      <p:guideLst>
        <p:guide orient="horz" pos="2328"/>
        <p:guide pos="3840"/>
        <p:guide orient="horz" pos="624"/>
        <p:guide orient="horz" pos="40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tableStyles" Target="tableStyles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commentAuthors" Target="commentAuthors.xml"/><Relationship Id="rId85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presProps" Target="presProps.xml"/><Relationship Id="rId86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2.xml"/><Relationship Id="rId2" Type="http://schemas.openxmlformats.org/officeDocument/2006/relationships/customXml" Target="../customXml/item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61" Type="http://schemas.openxmlformats.org/officeDocument/2006/relationships/slide" Target="slides/slide52.xml"/><Relationship Id="rId8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Voskuhl" userId="72f42f51-f274-451d-a0d3-ecc4f5cfee1a" providerId="ADAL" clId="{8594F764-2D6F-4D10-8461-26DE74448DEC}"/>
    <pc:docChg chg="undo redo custSel addSld delSld modSld">
      <pc:chgData name="Ashley Voskuhl" userId="72f42f51-f274-451d-a0d3-ecc4f5cfee1a" providerId="ADAL" clId="{8594F764-2D6F-4D10-8461-26DE74448DEC}" dt="2022-02-02T14:07:16.908" v="446" actId="47"/>
      <pc:docMkLst>
        <pc:docMk/>
      </pc:docMkLst>
      <pc:sldChg chg="modSp">
        <pc:chgData name="Ashley Voskuhl" userId="72f42f51-f274-451d-a0d3-ecc4f5cfee1a" providerId="ADAL" clId="{8594F764-2D6F-4D10-8461-26DE74448DEC}" dt="2022-02-02T13:58:13.058" v="382" actId="207"/>
        <pc:sldMkLst>
          <pc:docMk/>
          <pc:sldMk cId="1689109735" sldId="956"/>
        </pc:sldMkLst>
        <pc:graphicFrameChg chg="mod">
          <ac:chgData name="Ashley Voskuhl" userId="72f42f51-f274-451d-a0d3-ecc4f5cfee1a" providerId="ADAL" clId="{8594F764-2D6F-4D10-8461-26DE74448DEC}" dt="2022-02-02T13:58:13.058" v="382" actId="207"/>
          <ac:graphicFrameMkLst>
            <pc:docMk/>
            <pc:sldMk cId="1689109735" sldId="956"/>
            <ac:graphicFrameMk id="7" creationId="{25E74E76-3FB2-4331-9A3E-D81B839289CF}"/>
          </ac:graphicFrameMkLst>
        </pc:graphicFrameChg>
      </pc:sldChg>
      <pc:sldChg chg="modSp mod">
        <pc:chgData name="Ashley Voskuhl" userId="72f42f51-f274-451d-a0d3-ecc4f5cfee1a" providerId="ADAL" clId="{8594F764-2D6F-4D10-8461-26DE74448DEC}" dt="2022-02-02T13:45:06.185" v="68" actId="20577"/>
        <pc:sldMkLst>
          <pc:docMk/>
          <pc:sldMk cId="4191048448" sldId="958"/>
        </pc:sldMkLst>
        <pc:spChg chg="mod">
          <ac:chgData name="Ashley Voskuhl" userId="72f42f51-f274-451d-a0d3-ecc4f5cfee1a" providerId="ADAL" clId="{8594F764-2D6F-4D10-8461-26DE74448DEC}" dt="2022-02-02T13:44:23.869" v="21" actId="1076"/>
          <ac:spMkLst>
            <pc:docMk/>
            <pc:sldMk cId="4191048448" sldId="958"/>
            <ac:spMk id="2" creationId="{87312CB6-E6D0-A440-8E94-A04609637CF4}"/>
          </ac:spMkLst>
        </pc:spChg>
        <pc:spChg chg="mod">
          <ac:chgData name="Ashley Voskuhl" userId="72f42f51-f274-451d-a0d3-ecc4f5cfee1a" providerId="ADAL" clId="{8594F764-2D6F-4D10-8461-26DE74448DEC}" dt="2022-02-02T13:45:06.185" v="68" actId="20577"/>
          <ac:spMkLst>
            <pc:docMk/>
            <pc:sldMk cId="4191048448" sldId="958"/>
            <ac:spMk id="3" creationId="{BE556F15-A6E7-D14A-858B-50D52E5247B4}"/>
          </ac:spMkLst>
        </pc:spChg>
      </pc:sldChg>
      <pc:sldChg chg="modSp new mod">
        <pc:chgData name="Ashley Voskuhl" userId="72f42f51-f274-451d-a0d3-ecc4f5cfee1a" providerId="ADAL" clId="{8594F764-2D6F-4D10-8461-26DE74448DEC}" dt="2022-02-02T13:49:40.325" v="326" actId="313"/>
        <pc:sldMkLst>
          <pc:docMk/>
          <pc:sldMk cId="1603887460" sldId="1907"/>
        </pc:sldMkLst>
        <pc:spChg chg="mod">
          <ac:chgData name="Ashley Voskuhl" userId="72f42f51-f274-451d-a0d3-ecc4f5cfee1a" providerId="ADAL" clId="{8594F764-2D6F-4D10-8461-26DE74448DEC}" dt="2022-02-02T13:49:40.325" v="326" actId="313"/>
          <ac:spMkLst>
            <pc:docMk/>
            <pc:sldMk cId="1603887460" sldId="1907"/>
            <ac:spMk id="2" creationId="{B06A077A-E4D9-4045-B3F3-C1DCF14648C0}"/>
          </ac:spMkLst>
        </pc:spChg>
        <pc:spChg chg="mod">
          <ac:chgData name="Ashley Voskuhl" userId="72f42f51-f274-451d-a0d3-ecc4f5cfee1a" providerId="ADAL" clId="{8594F764-2D6F-4D10-8461-26DE74448DEC}" dt="2022-02-02T13:49:36.079" v="325" actId="20577"/>
          <ac:spMkLst>
            <pc:docMk/>
            <pc:sldMk cId="1603887460" sldId="1907"/>
            <ac:spMk id="3" creationId="{D51A28E6-DE3A-4A1A-9D70-A26DDBF183A2}"/>
          </ac:spMkLst>
        </pc:spChg>
      </pc:sldChg>
      <pc:sldChg chg="new add del">
        <pc:chgData name="Ashley Voskuhl" userId="72f42f51-f274-451d-a0d3-ecc4f5cfee1a" providerId="ADAL" clId="{8594F764-2D6F-4D10-8461-26DE74448DEC}" dt="2022-02-02T13:56:25.101" v="375" actId="47"/>
        <pc:sldMkLst>
          <pc:docMk/>
          <pc:sldMk cId="299199410" sldId="1908"/>
        </pc:sldMkLst>
      </pc:sldChg>
      <pc:sldChg chg="modSp">
        <pc:chgData name="Ashley Voskuhl" userId="72f42f51-f274-451d-a0d3-ecc4f5cfee1a" providerId="ADAL" clId="{8594F764-2D6F-4D10-8461-26DE74448DEC}" dt="2022-02-02T13:53:14.953" v="351" actId="1076"/>
        <pc:sldMkLst>
          <pc:docMk/>
          <pc:sldMk cId="3921579057" sldId="1926"/>
        </pc:sldMkLst>
        <pc:picChg chg="mod">
          <ac:chgData name="Ashley Voskuhl" userId="72f42f51-f274-451d-a0d3-ecc4f5cfee1a" providerId="ADAL" clId="{8594F764-2D6F-4D10-8461-26DE74448DEC}" dt="2022-02-02T13:53:14.953" v="351" actId="1076"/>
          <ac:picMkLst>
            <pc:docMk/>
            <pc:sldMk cId="3921579057" sldId="1926"/>
            <ac:picMk id="6" creationId="{2D5EA71D-59DC-4871-A195-66616048D3E8}"/>
          </ac:picMkLst>
        </pc:picChg>
      </pc:sldChg>
      <pc:sldChg chg="addSp delSp modSp new mod modClrScheme chgLayout">
        <pc:chgData name="Ashley Voskuhl" userId="72f42f51-f274-451d-a0d3-ecc4f5cfee1a" providerId="ADAL" clId="{8594F764-2D6F-4D10-8461-26DE74448DEC}" dt="2022-02-02T13:53:31.726" v="357" actId="1076"/>
        <pc:sldMkLst>
          <pc:docMk/>
          <pc:sldMk cId="233044818" sldId="1933"/>
        </pc:sldMkLst>
        <pc:spChg chg="add mod">
          <ac:chgData name="Ashley Voskuhl" userId="72f42f51-f274-451d-a0d3-ecc4f5cfee1a" providerId="ADAL" clId="{8594F764-2D6F-4D10-8461-26DE74448DEC}" dt="2022-02-02T13:53:10.139" v="349" actId="1076"/>
          <ac:spMkLst>
            <pc:docMk/>
            <pc:sldMk cId="233044818" sldId="1933"/>
            <ac:spMk id="2" creationId="{14559AD0-18EC-418C-9F9D-075140FB8701}"/>
          </ac:spMkLst>
        </pc:spChg>
        <pc:spChg chg="add del mod">
          <ac:chgData name="Ashley Voskuhl" userId="72f42f51-f274-451d-a0d3-ecc4f5cfee1a" providerId="ADAL" clId="{8594F764-2D6F-4D10-8461-26DE74448DEC}" dt="2022-02-02T13:53:25.805" v="354" actId="478"/>
          <ac:spMkLst>
            <pc:docMk/>
            <pc:sldMk cId="233044818" sldId="1933"/>
            <ac:spMk id="3" creationId="{613E9F9E-972A-4108-9D30-5255E36F2877}"/>
          </ac:spMkLst>
        </pc:spChg>
        <pc:spChg chg="add mod">
          <ac:chgData name="Ashley Voskuhl" userId="72f42f51-f274-451d-a0d3-ecc4f5cfee1a" providerId="ADAL" clId="{8594F764-2D6F-4D10-8461-26DE74448DEC}" dt="2022-02-02T13:53:07.254" v="348" actId="122"/>
          <ac:spMkLst>
            <pc:docMk/>
            <pc:sldMk cId="233044818" sldId="1933"/>
            <ac:spMk id="4" creationId="{02008E95-2E60-4802-B1E0-12AB14CD27F8}"/>
          </ac:spMkLst>
        </pc:spChg>
        <pc:picChg chg="add del mod">
          <ac:chgData name="Ashley Voskuhl" userId="72f42f51-f274-451d-a0d3-ecc4f5cfee1a" providerId="ADAL" clId="{8594F764-2D6F-4D10-8461-26DE74448DEC}" dt="2022-02-02T13:53:23.635" v="353"/>
          <ac:picMkLst>
            <pc:docMk/>
            <pc:sldMk cId="233044818" sldId="1933"/>
            <ac:picMk id="5" creationId="{C30DA291-45D6-4445-890B-BB47CFF650FD}"/>
          </ac:picMkLst>
        </pc:picChg>
        <pc:picChg chg="add mod">
          <ac:chgData name="Ashley Voskuhl" userId="72f42f51-f274-451d-a0d3-ecc4f5cfee1a" providerId="ADAL" clId="{8594F764-2D6F-4D10-8461-26DE74448DEC}" dt="2022-02-02T13:53:31.726" v="357" actId="1076"/>
          <ac:picMkLst>
            <pc:docMk/>
            <pc:sldMk cId="233044818" sldId="1933"/>
            <ac:picMk id="6" creationId="{E089B349-CA14-47A0-84BB-7F10C8E24040}"/>
          </ac:picMkLst>
        </pc:picChg>
      </pc:sldChg>
      <pc:sldChg chg="addSp delSp modSp add mod">
        <pc:chgData name="Ashley Voskuhl" userId="72f42f51-f274-451d-a0d3-ecc4f5cfee1a" providerId="ADAL" clId="{8594F764-2D6F-4D10-8461-26DE74448DEC}" dt="2022-02-02T13:54:47.933" v="364" actId="1076"/>
        <pc:sldMkLst>
          <pc:docMk/>
          <pc:sldMk cId="1966892556" sldId="1934"/>
        </pc:sldMkLst>
        <pc:spChg chg="mod">
          <ac:chgData name="Ashley Voskuhl" userId="72f42f51-f274-451d-a0d3-ecc4f5cfee1a" providerId="ADAL" clId="{8594F764-2D6F-4D10-8461-26DE74448DEC}" dt="2022-02-02T13:54:29.503" v="360" actId="27636"/>
          <ac:spMkLst>
            <pc:docMk/>
            <pc:sldMk cId="1966892556" sldId="1934"/>
            <ac:spMk id="2" creationId="{14559AD0-18EC-418C-9F9D-075140FB8701}"/>
          </ac:spMkLst>
        </pc:spChg>
        <pc:spChg chg="mod">
          <ac:chgData name="Ashley Voskuhl" userId="72f42f51-f274-451d-a0d3-ecc4f5cfee1a" providerId="ADAL" clId="{8594F764-2D6F-4D10-8461-26DE74448DEC}" dt="2022-02-02T13:54:37.437" v="361"/>
          <ac:spMkLst>
            <pc:docMk/>
            <pc:sldMk cId="1966892556" sldId="1934"/>
            <ac:spMk id="4" creationId="{02008E95-2E60-4802-B1E0-12AB14CD27F8}"/>
          </ac:spMkLst>
        </pc:spChg>
        <pc:picChg chg="add mod">
          <ac:chgData name="Ashley Voskuhl" userId="72f42f51-f274-451d-a0d3-ecc4f5cfee1a" providerId="ADAL" clId="{8594F764-2D6F-4D10-8461-26DE74448DEC}" dt="2022-02-02T13:54:47.933" v="364" actId="1076"/>
          <ac:picMkLst>
            <pc:docMk/>
            <pc:sldMk cId="1966892556" sldId="1934"/>
            <ac:picMk id="5" creationId="{548A43C9-ED5F-4EA3-B4DE-3E3E5A29122D}"/>
          </ac:picMkLst>
        </pc:picChg>
        <pc:picChg chg="del">
          <ac:chgData name="Ashley Voskuhl" userId="72f42f51-f274-451d-a0d3-ecc4f5cfee1a" providerId="ADAL" clId="{8594F764-2D6F-4D10-8461-26DE74448DEC}" dt="2022-02-02T13:54:39.657" v="362" actId="478"/>
          <ac:picMkLst>
            <pc:docMk/>
            <pc:sldMk cId="1966892556" sldId="1934"/>
            <ac:picMk id="6" creationId="{E089B349-CA14-47A0-84BB-7F10C8E24040}"/>
          </ac:picMkLst>
        </pc:picChg>
      </pc:sldChg>
      <pc:sldChg chg="add del">
        <pc:chgData name="Ashley Voskuhl" userId="72f42f51-f274-451d-a0d3-ecc4f5cfee1a" providerId="ADAL" clId="{8594F764-2D6F-4D10-8461-26DE74448DEC}" dt="2022-02-02T13:55:20.808" v="368"/>
        <pc:sldMkLst>
          <pc:docMk/>
          <pc:sldMk cId="698440198" sldId="1935"/>
        </pc:sldMkLst>
      </pc:sldChg>
      <pc:sldChg chg="addSp delSp modSp mod">
        <pc:chgData name="Ashley Voskuhl" userId="72f42f51-f274-451d-a0d3-ecc4f5cfee1a" providerId="ADAL" clId="{8594F764-2D6F-4D10-8461-26DE74448DEC}" dt="2022-02-02T13:56:20.897" v="374" actId="1076"/>
        <pc:sldMkLst>
          <pc:docMk/>
          <pc:sldMk cId="3404958293" sldId="1935"/>
        </pc:sldMkLst>
        <pc:spChg chg="mod">
          <ac:chgData name="Ashley Voskuhl" userId="72f42f51-f274-451d-a0d3-ecc4f5cfee1a" providerId="ADAL" clId="{8594F764-2D6F-4D10-8461-26DE74448DEC}" dt="2022-02-02T13:55:32.997" v="370" actId="27636"/>
          <ac:spMkLst>
            <pc:docMk/>
            <pc:sldMk cId="3404958293" sldId="1935"/>
            <ac:spMk id="2" creationId="{14559AD0-18EC-418C-9F9D-075140FB8701}"/>
          </ac:spMkLst>
        </pc:spChg>
        <pc:spChg chg="mod">
          <ac:chgData name="Ashley Voskuhl" userId="72f42f51-f274-451d-a0d3-ecc4f5cfee1a" providerId="ADAL" clId="{8594F764-2D6F-4D10-8461-26DE74448DEC}" dt="2022-02-02T13:55:41.248" v="371"/>
          <ac:spMkLst>
            <pc:docMk/>
            <pc:sldMk cId="3404958293" sldId="1935"/>
            <ac:spMk id="4" creationId="{02008E95-2E60-4802-B1E0-12AB14CD27F8}"/>
          </ac:spMkLst>
        </pc:spChg>
        <pc:picChg chg="del">
          <ac:chgData name="Ashley Voskuhl" userId="72f42f51-f274-451d-a0d3-ecc4f5cfee1a" providerId="ADAL" clId="{8594F764-2D6F-4D10-8461-26DE74448DEC}" dt="2022-02-02T13:55:43.323" v="372" actId="478"/>
          <ac:picMkLst>
            <pc:docMk/>
            <pc:sldMk cId="3404958293" sldId="1935"/>
            <ac:picMk id="5" creationId="{548A43C9-ED5F-4EA3-B4DE-3E3E5A29122D}"/>
          </ac:picMkLst>
        </pc:picChg>
        <pc:picChg chg="add mod">
          <ac:chgData name="Ashley Voskuhl" userId="72f42f51-f274-451d-a0d3-ecc4f5cfee1a" providerId="ADAL" clId="{8594F764-2D6F-4D10-8461-26DE74448DEC}" dt="2022-02-02T13:56:20.897" v="374" actId="1076"/>
          <ac:picMkLst>
            <pc:docMk/>
            <pc:sldMk cId="3404958293" sldId="1935"/>
            <ac:picMk id="1026" creationId="{C50F235B-11EB-407E-8493-E9AF53FCB27B}"/>
          </ac:picMkLst>
        </pc:picChg>
      </pc:sldChg>
      <pc:sldChg chg="new del">
        <pc:chgData name="Ashley Voskuhl" userId="72f42f51-f274-451d-a0d3-ecc4f5cfee1a" providerId="ADAL" clId="{8594F764-2D6F-4D10-8461-26DE74448DEC}" dt="2022-02-02T14:07:16.908" v="446" actId="47"/>
        <pc:sldMkLst>
          <pc:docMk/>
          <pc:sldMk cId="3007101439" sldId="1936"/>
        </pc:sldMkLst>
      </pc:sldChg>
      <pc:sldChg chg="addSp delSp modSp add mod">
        <pc:chgData name="Ashley Voskuhl" userId="72f42f51-f274-451d-a0d3-ecc4f5cfee1a" providerId="ADAL" clId="{8594F764-2D6F-4D10-8461-26DE74448DEC}" dt="2022-02-02T14:04:16.565" v="445" actId="1076"/>
        <pc:sldMkLst>
          <pc:docMk/>
          <pc:sldMk cId="67549435" sldId="1937"/>
        </pc:sldMkLst>
        <pc:spChg chg="mod">
          <ac:chgData name="Ashley Voskuhl" userId="72f42f51-f274-451d-a0d3-ecc4f5cfee1a" providerId="ADAL" clId="{8594F764-2D6F-4D10-8461-26DE74448DEC}" dt="2022-02-02T14:03:05.042" v="442"/>
          <ac:spMkLst>
            <pc:docMk/>
            <pc:sldMk cId="67549435" sldId="1937"/>
            <ac:spMk id="2" creationId="{14559AD0-18EC-418C-9F9D-075140FB8701}"/>
          </ac:spMkLst>
        </pc:spChg>
        <pc:spChg chg="mod">
          <ac:chgData name="Ashley Voskuhl" userId="72f42f51-f274-451d-a0d3-ecc4f5cfee1a" providerId="ADAL" clId="{8594F764-2D6F-4D10-8461-26DE74448DEC}" dt="2022-02-02T14:02:56.995" v="441"/>
          <ac:spMkLst>
            <pc:docMk/>
            <pc:sldMk cId="67549435" sldId="1937"/>
            <ac:spMk id="4" creationId="{02008E95-2E60-4802-B1E0-12AB14CD27F8}"/>
          </ac:spMkLst>
        </pc:spChg>
        <pc:picChg chg="del">
          <ac:chgData name="Ashley Voskuhl" userId="72f42f51-f274-451d-a0d3-ecc4f5cfee1a" providerId="ADAL" clId="{8594F764-2D6F-4D10-8461-26DE74448DEC}" dt="2022-02-02T14:04:09.273" v="443" actId="478"/>
          <ac:picMkLst>
            <pc:docMk/>
            <pc:sldMk cId="67549435" sldId="1937"/>
            <ac:picMk id="1026" creationId="{C50F235B-11EB-407E-8493-E9AF53FCB27B}"/>
          </ac:picMkLst>
        </pc:picChg>
        <pc:picChg chg="add mod">
          <ac:chgData name="Ashley Voskuhl" userId="72f42f51-f274-451d-a0d3-ecc4f5cfee1a" providerId="ADAL" clId="{8594F764-2D6F-4D10-8461-26DE74448DEC}" dt="2022-02-02T14:04:16.565" v="445" actId="1076"/>
          <ac:picMkLst>
            <pc:docMk/>
            <pc:sldMk cId="67549435" sldId="1937"/>
            <ac:picMk id="4098" creationId="{2F965B14-BE37-49CC-9B11-16650101AEB9}"/>
          </ac:picMkLst>
        </pc:picChg>
      </pc:sldChg>
      <pc:sldChg chg="addSp delSp modSp add mod">
        <pc:chgData name="Ashley Voskuhl" userId="72f42f51-f274-451d-a0d3-ecc4f5cfee1a" providerId="ADAL" clId="{8594F764-2D6F-4D10-8461-26DE74448DEC}" dt="2022-02-02T14:02:37.234" v="440" actId="1076"/>
        <pc:sldMkLst>
          <pc:docMk/>
          <pc:sldMk cId="3678650784" sldId="1938"/>
        </pc:sldMkLst>
        <pc:spChg chg="mod">
          <ac:chgData name="Ashley Voskuhl" userId="72f42f51-f274-451d-a0d3-ecc4f5cfee1a" providerId="ADAL" clId="{8594F764-2D6F-4D10-8461-26DE74448DEC}" dt="2022-02-02T13:59:59.583" v="434" actId="27636"/>
          <ac:spMkLst>
            <pc:docMk/>
            <pc:sldMk cId="3678650784" sldId="1938"/>
            <ac:spMk id="2" creationId="{14559AD0-18EC-418C-9F9D-075140FB8701}"/>
          </ac:spMkLst>
        </pc:spChg>
        <pc:spChg chg="mod">
          <ac:chgData name="Ashley Voskuhl" userId="72f42f51-f274-451d-a0d3-ecc4f5cfee1a" providerId="ADAL" clId="{8594F764-2D6F-4D10-8461-26DE74448DEC}" dt="2022-02-02T14:00:10.740" v="435"/>
          <ac:spMkLst>
            <pc:docMk/>
            <pc:sldMk cId="3678650784" sldId="1938"/>
            <ac:spMk id="4" creationId="{02008E95-2E60-4802-B1E0-12AB14CD27F8}"/>
          </ac:spMkLst>
        </pc:spChg>
        <pc:picChg chg="del">
          <ac:chgData name="Ashley Voskuhl" userId="72f42f51-f274-451d-a0d3-ecc4f5cfee1a" providerId="ADAL" clId="{8594F764-2D6F-4D10-8461-26DE74448DEC}" dt="2022-02-02T14:00:12.518" v="436" actId="478"/>
          <ac:picMkLst>
            <pc:docMk/>
            <pc:sldMk cId="3678650784" sldId="1938"/>
            <ac:picMk id="1026" creationId="{C50F235B-11EB-407E-8493-E9AF53FCB27B}"/>
          </ac:picMkLst>
        </pc:picChg>
        <pc:picChg chg="add mod">
          <ac:chgData name="Ashley Voskuhl" userId="72f42f51-f274-451d-a0d3-ecc4f5cfee1a" providerId="ADAL" clId="{8594F764-2D6F-4D10-8461-26DE74448DEC}" dt="2022-02-02T14:02:37.234" v="440" actId="1076"/>
          <ac:picMkLst>
            <pc:docMk/>
            <pc:sldMk cId="3678650784" sldId="1938"/>
            <ac:picMk id="3074" creationId="{FC01F5F8-E434-474B-B10D-BDFFA5277FC9}"/>
          </ac:picMkLst>
        </pc:picChg>
      </pc:sldChg>
      <pc:sldChg chg="addSp delSp modSp add mod">
        <pc:chgData name="Ashley Voskuhl" userId="72f42f51-f274-451d-a0d3-ecc4f5cfee1a" providerId="ADAL" clId="{8594F764-2D6F-4D10-8461-26DE74448DEC}" dt="2022-02-02T13:59:39.430" v="432" actId="20577"/>
        <pc:sldMkLst>
          <pc:docMk/>
          <pc:sldMk cId="603866972" sldId="1939"/>
        </pc:sldMkLst>
        <pc:spChg chg="mod">
          <ac:chgData name="Ashley Voskuhl" userId="72f42f51-f274-451d-a0d3-ecc4f5cfee1a" providerId="ADAL" clId="{8594F764-2D6F-4D10-8461-26DE74448DEC}" dt="2022-02-02T13:58:50.028" v="404" actId="20577"/>
          <ac:spMkLst>
            <pc:docMk/>
            <pc:sldMk cId="603866972" sldId="1939"/>
            <ac:spMk id="2" creationId="{14559AD0-18EC-418C-9F9D-075140FB8701}"/>
          </ac:spMkLst>
        </pc:spChg>
        <pc:spChg chg="mod">
          <ac:chgData name="Ashley Voskuhl" userId="72f42f51-f274-451d-a0d3-ecc4f5cfee1a" providerId="ADAL" clId="{8594F764-2D6F-4D10-8461-26DE74448DEC}" dt="2022-02-02T13:59:39.430" v="432" actId="20577"/>
          <ac:spMkLst>
            <pc:docMk/>
            <pc:sldMk cId="603866972" sldId="1939"/>
            <ac:spMk id="4" creationId="{02008E95-2E60-4802-B1E0-12AB14CD27F8}"/>
          </ac:spMkLst>
        </pc:spChg>
        <pc:picChg chg="add mod">
          <ac:chgData name="Ashley Voskuhl" userId="72f42f51-f274-451d-a0d3-ecc4f5cfee1a" providerId="ADAL" clId="{8594F764-2D6F-4D10-8461-26DE74448DEC}" dt="2022-02-02T13:58:40.540" v="385" actId="1076"/>
          <ac:picMkLst>
            <pc:docMk/>
            <pc:sldMk cId="603866972" sldId="1939"/>
            <ac:picMk id="5" creationId="{F83CD612-B554-4B1A-86FC-4B3E443AEA08}"/>
          </ac:picMkLst>
        </pc:picChg>
        <pc:picChg chg="del">
          <ac:chgData name="Ashley Voskuhl" userId="72f42f51-f274-451d-a0d3-ecc4f5cfee1a" providerId="ADAL" clId="{8594F764-2D6F-4D10-8461-26DE74448DEC}" dt="2022-02-02T13:58:37.010" v="383" actId="478"/>
          <ac:picMkLst>
            <pc:docMk/>
            <pc:sldMk cId="603866972" sldId="1939"/>
            <ac:picMk id="1026" creationId="{C50F235B-11EB-407E-8493-E9AF53FCB27B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>
                <a:solidFill>
                  <a:schemeClr val="tx1"/>
                </a:solidFill>
              </a:rPr>
              <a:t>Does your System have a Mandatory LSL Replacement Program?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Mandatory LSL Program</c:v>
                </c:pt>
              </c:strCache>
            </c:strRef>
          </c:cat>
          <c:val>
            <c:numRef>
              <c:f>Sheet1!$B$2</c:f>
              <c:numCache>
                <c:formatCode>0.00%</c:formatCode>
                <c:ptCount val="1"/>
                <c:pt idx="0">
                  <c:v>0.95099999999999996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CE-48CA-8775-453A237087E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Mandatory LSL Program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CE-48CA-8775-453A237087E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N/A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Mandatory LSL Program</c:v>
                </c:pt>
              </c:strCache>
            </c:strRef>
          </c:cat>
          <c:val>
            <c:numRef>
              <c:f>Sheet1!$D$2</c:f>
              <c:numCache>
                <c:formatCode>0.00%</c:formatCode>
                <c:ptCount val="1"/>
                <c:pt idx="0">
                  <c:v>3.9E-2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1CE-48CA-8775-453A237087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414947752"/>
        <c:axId val="414949720"/>
      </c:barChart>
      <c:catAx>
        <c:axId val="414947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14949720"/>
        <c:crosses val="autoZero"/>
        <c:auto val="1"/>
        <c:lblAlgn val="ctr"/>
        <c:lblOffset val="100"/>
        <c:noMultiLvlLbl val="0"/>
      </c:catAx>
      <c:valAx>
        <c:axId val="414949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4947752"/>
        <c:crosses val="autoZero"/>
        <c:crossBetween val="between"/>
      </c:valAx>
      <c:spPr>
        <a:noFill/>
        <a:ln w="0">
          <a:solidFill>
            <a:schemeClr val="lt1">
              <a:hueOff val="0"/>
              <a:satOff val="0"/>
              <a:lumOff val="0"/>
            </a:schemeClr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0">
      <a:solidFill>
        <a:schemeClr val="lt1">
          <a:hueOff val="0"/>
          <a:satOff val="0"/>
          <a:lumOff val="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Do you have a complete LSL inventory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55-604F-B81B-62637BBD1AC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55-604F-B81B-62637BBD1AC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No</c:v>
                </c:pt>
                <c:pt idx="1">
                  <c:v>Yes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0.99</c:v>
                </c:pt>
                <c:pt idx="1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EB-914B-AF19-E978691D89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1.4884796472809322E-2"/>
          <c:y val="1.52211075612949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What is the most difficult task to develop LSL inventories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E6A-DB4D-A1E4-AA00A2A6C9D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E6A-DB4D-A1E4-AA00A2A6C9D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E6A-DB4D-A1E4-AA00A2A6C9D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3E6A-DB4D-A1E4-AA00A2A6C9D0}"/>
              </c:ext>
            </c:extLst>
          </c:dPt>
          <c:dLbls>
            <c:dLbl>
              <c:idx val="0"/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E6A-DB4D-A1E4-AA00A2A6C9D0}"/>
                </c:ext>
              </c:extLst>
            </c:dLbl>
            <c:dLbl>
              <c:idx val="1"/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E6A-DB4D-A1E4-AA00A2A6C9D0}"/>
                </c:ext>
              </c:extLst>
            </c:dLbl>
            <c:dLbl>
              <c:idx val="2"/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E6A-DB4D-A1E4-AA00A2A6C9D0}"/>
                </c:ext>
              </c:extLst>
            </c:dLbl>
            <c:dLbl>
              <c:idx val="3"/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E6A-DB4D-A1E4-AA00A2A6C9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Scanning Tie cards, plumbing records</c:v>
                </c:pt>
                <c:pt idx="1">
                  <c:v>Customer LSL verification</c:v>
                </c:pt>
                <c:pt idx="2">
                  <c:v>Create a database</c:v>
                </c:pt>
                <c:pt idx="3">
                  <c:v>Not enough staff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</c:v>
                </c:pt>
                <c:pt idx="1">
                  <c:v>55</c:v>
                </c:pt>
                <c:pt idx="2">
                  <c:v>5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6A-DB4D-A1E4-AA00A2A6C9D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E99A52-4B1B-466D-8F69-EF5AD03347D8}" type="doc">
      <dgm:prSet loTypeId="urn:microsoft.com/office/officeart/2005/8/layout/list1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B00D1A53-F018-4D54-8F47-F9EA0128EA54}">
      <dgm:prSet phldrT="[Text]"/>
      <dgm:spPr/>
      <dgm:t>
        <a:bodyPr/>
        <a:lstStyle/>
        <a:p>
          <a:r>
            <a:rPr lang="en-US"/>
            <a:t>Wednesday, February 2</a:t>
          </a:r>
        </a:p>
      </dgm:t>
    </dgm:pt>
    <dgm:pt modelId="{70695040-9F83-478C-9665-7547C1B5DC40}" type="parTrans" cxnId="{83570701-E49B-4999-A54F-7C656A924379}">
      <dgm:prSet/>
      <dgm:spPr/>
      <dgm:t>
        <a:bodyPr/>
        <a:lstStyle/>
        <a:p>
          <a:endParaRPr lang="en-US"/>
        </a:p>
      </dgm:t>
    </dgm:pt>
    <dgm:pt modelId="{1771172D-CC27-42E8-A932-B231D00A6E6E}" type="sibTrans" cxnId="{83570701-E49B-4999-A54F-7C656A924379}">
      <dgm:prSet/>
      <dgm:spPr/>
      <dgm:t>
        <a:bodyPr/>
        <a:lstStyle/>
        <a:p>
          <a:endParaRPr lang="en-US"/>
        </a:p>
      </dgm:t>
    </dgm:pt>
    <dgm:pt modelId="{9D408231-768B-4BAA-867C-FCB232E0A208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b="1" dirty="0"/>
            <a:t>Wednesday, February 9</a:t>
          </a:r>
        </a:p>
      </dgm:t>
    </dgm:pt>
    <dgm:pt modelId="{82D0ED90-3240-4FFB-9DB4-FC08825FF60B}" type="parTrans" cxnId="{F6BECA3A-632A-48AE-8B6F-AC1F82FEDB8C}">
      <dgm:prSet/>
      <dgm:spPr/>
      <dgm:t>
        <a:bodyPr/>
        <a:lstStyle/>
        <a:p>
          <a:endParaRPr lang="en-US"/>
        </a:p>
      </dgm:t>
    </dgm:pt>
    <dgm:pt modelId="{E58F3116-CB93-4626-9A92-4BB80BE5A838}" type="sibTrans" cxnId="{F6BECA3A-632A-48AE-8B6F-AC1F82FEDB8C}">
      <dgm:prSet/>
      <dgm:spPr/>
      <dgm:t>
        <a:bodyPr/>
        <a:lstStyle/>
        <a:p>
          <a:endParaRPr lang="en-US"/>
        </a:p>
      </dgm:t>
    </dgm:pt>
    <dgm:pt modelId="{0143F1C4-9618-4897-8B00-D2FF983C9F30}">
      <dgm:prSet phldrT="[Text]"/>
      <dgm:spPr/>
      <dgm:t>
        <a:bodyPr/>
        <a:lstStyle/>
        <a:p>
          <a:r>
            <a:rPr lang="en-US"/>
            <a:t>Wednesday, February 16</a:t>
          </a:r>
        </a:p>
      </dgm:t>
    </dgm:pt>
    <dgm:pt modelId="{9FC65ED9-DABD-4267-8C45-BF0E3EDCC06C}" type="parTrans" cxnId="{B39162E3-6834-4B30-8B1A-9F35F7D265B4}">
      <dgm:prSet/>
      <dgm:spPr/>
      <dgm:t>
        <a:bodyPr/>
        <a:lstStyle/>
        <a:p>
          <a:endParaRPr lang="en-US"/>
        </a:p>
      </dgm:t>
    </dgm:pt>
    <dgm:pt modelId="{527C238D-617C-487E-A5FE-9B8080C87A0F}" type="sibTrans" cxnId="{B39162E3-6834-4B30-8B1A-9F35F7D265B4}">
      <dgm:prSet/>
      <dgm:spPr/>
      <dgm:t>
        <a:bodyPr/>
        <a:lstStyle/>
        <a:p>
          <a:endParaRPr lang="en-US"/>
        </a:p>
      </dgm:t>
    </dgm:pt>
    <dgm:pt modelId="{1D38E6C8-8590-4CF7-B93D-17CD86CB8DF9}">
      <dgm:prSet/>
      <dgm:spPr/>
      <dgm:t>
        <a:bodyPr/>
        <a:lstStyle/>
        <a:p>
          <a:pPr rtl="0"/>
          <a:r>
            <a:rPr lang="en-US">
              <a:latin typeface="+mj-lt"/>
            </a:rPr>
            <a:t>Session 1: Overview of LCRR </a:t>
          </a:r>
        </a:p>
      </dgm:t>
    </dgm:pt>
    <dgm:pt modelId="{56C5CE6F-D867-438D-A998-7A4C08EA041E}" type="parTrans" cxnId="{9411D5F3-8395-4E48-BA46-50B6F51B707C}">
      <dgm:prSet/>
      <dgm:spPr/>
      <dgm:t>
        <a:bodyPr/>
        <a:lstStyle/>
        <a:p>
          <a:endParaRPr lang="en-US"/>
        </a:p>
      </dgm:t>
    </dgm:pt>
    <dgm:pt modelId="{92993C68-C0FA-41DC-9489-36792B5FE5EC}" type="sibTrans" cxnId="{9411D5F3-8395-4E48-BA46-50B6F51B707C}">
      <dgm:prSet/>
      <dgm:spPr/>
      <dgm:t>
        <a:bodyPr/>
        <a:lstStyle/>
        <a:p>
          <a:endParaRPr lang="en-US"/>
        </a:p>
      </dgm:t>
    </dgm:pt>
    <dgm:pt modelId="{D0E4D475-4A7E-4075-BC13-FF5C0A519AF4}">
      <dgm:prSet/>
      <dgm:spPr/>
      <dgm:t>
        <a:bodyPr/>
        <a:lstStyle/>
        <a:p>
          <a:pPr rtl="0"/>
          <a:r>
            <a:rPr lang="en-US" b="0">
              <a:latin typeface="+mj-lt"/>
            </a:rPr>
            <a:t>Session 2: Notes from the Field: State and Utility Experiences with Existing LSL Inventory Rules</a:t>
          </a:r>
        </a:p>
      </dgm:t>
    </dgm:pt>
    <dgm:pt modelId="{2B6C7538-60AB-4AD4-AD28-0AC107DEDA23}" type="parTrans" cxnId="{6E5D9785-9C09-47D4-9C80-0AA22A4F3069}">
      <dgm:prSet/>
      <dgm:spPr/>
      <dgm:t>
        <a:bodyPr/>
        <a:lstStyle/>
        <a:p>
          <a:endParaRPr lang="en-US"/>
        </a:p>
      </dgm:t>
    </dgm:pt>
    <dgm:pt modelId="{7CBC1522-0D68-4A6A-9FF4-F87C593482A1}" type="sibTrans" cxnId="{6E5D9785-9C09-47D4-9C80-0AA22A4F3069}">
      <dgm:prSet/>
      <dgm:spPr/>
      <dgm:t>
        <a:bodyPr/>
        <a:lstStyle/>
        <a:p>
          <a:endParaRPr lang="en-US"/>
        </a:p>
      </dgm:t>
    </dgm:pt>
    <dgm:pt modelId="{88483E51-1D0E-49AE-BD7C-C98EDFE1B635}">
      <dgm:prSet/>
      <dgm:spPr/>
      <dgm:t>
        <a:bodyPr/>
        <a:lstStyle/>
        <a:p>
          <a:pPr rtl="0"/>
          <a:r>
            <a:rPr lang="en-US" b="1" dirty="0">
              <a:latin typeface="+mj-lt"/>
            </a:rPr>
            <a:t>Session 3: Capitalizing in Innovations for LSL Inventories</a:t>
          </a:r>
        </a:p>
      </dgm:t>
    </dgm:pt>
    <dgm:pt modelId="{DB263B9D-2CCE-4D9D-BDF9-2F5D37466895}" type="parTrans" cxnId="{626E9337-A60B-461D-B0EF-10CD71CF6C6B}">
      <dgm:prSet/>
      <dgm:spPr/>
      <dgm:t>
        <a:bodyPr/>
        <a:lstStyle/>
        <a:p>
          <a:endParaRPr lang="en-US"/>
        </a:p>
      </dgm:t>
    </dgm:pt>
    <dgm:pt modelId="{C26E2EF2-88D4-4729-8F2B-5D1534AA7975}" type="sibTrans" cxnId="{626E9337-A60B-461D-B0EF-10CD71CF6C6B}">
      <dgm:prSet/>
      <dgm:spPr/>
      <dgm:t>
        <a:bodyPr/>
        <a:lstStyle/>
        <a:p>
          <a:endParaRPr lang="en-US"/>
        </a:p>
      </dgm:t>
    </dgm:pt>
    <dgm:pt modelId="{22C93496-3A73-4DA1-8215-AEAA9546F2A4}">
      <dgm:prSet/>
      <dgm:spPr/>
      <dgm:t>
        <a:bodyPr/>
        <a:lstStyle/>
        <a:p>
          <a:pPr rtl="0"/>
          <a:r>
            <a:rPr lang="en-US" b="1" dirty="0">
              <a:latin typeface="+mj-lt"/>
            </a:rPr>
            <a:t>Session 4: Small Systems, Big Challenges: Implementing LSL Inventories and Replacements at Small Systems </a:t>
          </a:r>
        </a:p>
      </dgm:t>
    </dgm:pt>
    <dgm:pt modelId="{4CFAA8C6-83A4-47F0-B038-54CC8A5A2B6D}" type="parTrans" cxnId="{F0F3E792-0888-4D25-B7F8-CB2FA43018FA}">
      <dgm:prSet/>
      <dgm:spPr/>
      <dgm:t>
        <a:bodyPr/>
        <a:lstStyle/>
        <a:p>
          <a:endParaRPr lang="en-US"/>
        </a:p>
      </dgm:t>
    </dgm:pt>
    <dgm:pt modelId="{81F91C64-3173-43D7-AC06-ED012E60F457}" type="sibTrans" cxnId="{F0F3E792-0888-4D25-B7F8-CB2FA43018FA}">
      <dgm:prSet/>
      <dgm:spPr/>
      <dgm:t>
        <a:bodyPr/>
        <a:lstStyle/>
        <a:p>
          <a:endParaRPr lang="en-US"/>
        </a:p>
      </dgm:t>
    </dgm:pt>
    <dgm:pt modelId="{D6B7B5DE-8BA0-4233-9637-655946B02AC6}">
      <dgm:prSet/>
      <dgm:spPr/>
      <dgm:t>
        <a:bodyPr/>
        <a:lstStyle/>
        <a:p>
          <a:pPr rtl="0"/>
          <a:r>
            <a:rPr lang="en-US">
              <a:latin typeface="+mj-lt"/>
            </a:rPr>
            <a:t>Session 5: Water System Inventory Case Studies</a:t>
          </a:r>
        </a:p>
      </dgm:t>
    </dgm:pt>
    <dgm:pt modelId="{54FB9F0C-B345-4F0B-941D-A497A04023E4}" type="parTrans" cxnId="{E3D7925F-53F8-49E2-B968-F2D1EB6692CB}">
      <dgm:prSet/>
      <dgm:spPr/>
      <dgm:t>
        <a:bodyPr/>
        <a:lstStyle/>
        <a:p>
          <a:endParaRPr lang="en-US"/>
        </a:p>
      </dgm:t>
    </dgm:pt>
    <dgm:pt modelId="{583CE937-9E5C-4DD3-840B-E2BBFBDD9D64}" type="sibTrans" cxnId="{E3D7925F-53F8-49E2-B968-F2D1EB6692CB}">
      <dgm:prSet/>
      <dgm:spPr/>
      <dgm:t>
        <a:bodyPr/>
        <a:lstStyle/>
        <a:p>
          <a:endParaRPr lang="en-US"/>
        </a:p>
      </dgm:t>
    </dgm:pt>
    <dgm:pt modelId="{509C2063-A415-4014-8C7E-82613B477336}">
      <dgm:prSet/>
      <dgm:spPr/>
      <dgm:t>
        <a:bodyPr/>
        <a:lstStyle/>
        <a:p>
          <a:pPr rtl="0"/>
          <a:r>
            <a:rPr lang="en-US">
              <a:latin typeface="+mj-lt"/>
            </a:rPr>
            <a:t>Session 6: Show Me the Money: Funding for LSL Inventories and Replacement</a:t>
          </a:r>
        </a:p>
      </dgm:t>
    </dgm:pt>
    <dgm:pt modelId="{A65F4A93-DB67-40FB-B97F-584037D1129A}" type="parTrans" cxnId="{C4AD195A-0A15-4F27-BABB-98B11B4202B2}">
      <dgm:prSet/>
      <dgm:spPr/>
      <dgm:t>
        <a:bodyPr/>
        <a:lstStyle/>
        <a:p>
          <a:endParaRPr lang="en-US"/>
        </a:p>
      </dgm:t>
    </dgm:pt>
    <dgm:pt modelId="{FA4468E8-EAA6-4E12-892A-15B2D78454BF}" type="sibTrans" cxnId="{C4AD195A-0A15-4F27-BABB-98B11B4202B2}">
      <dgm:prSet/>
      <dgm:spPr/>
      <dgm:t>
        <a:bodyPr/>
        <a:lstStyle/>
        <a:p>
          <a:endParaRPr lang="en-US"/>
        </a:p>
      </dgm:t>
    </dgm:pt>
    <dgm:pt modelId="{583411E6-619D-432E-A707-AA9622CFD211}">
      <dgm:prSet/>
      <dgm:spPr/>
      <dgm:t>
        <a:bodyPr/>
        <a:lstStyle/>
        <a:p>
          <a:r>
            <a:rPr lang="en-US"/>
            <a:t>Wednesday, February 23</a:t>
          </a:r>
        </a:p>
      </dgm:t>
    </dgm:pt>
    <dgm:pt modelId="{0622DE27-F281-417D-95E5-FA47BBB8D499}" type="parTrans" cxnId="{C70A737B-9FFD-4E3E-ADC4-66B12D349701}">
      <dgm:prSet/>
      <dgm:spPr/>
      <dgm:t>
        <a:bodyPr/>
        <a:lstStyle/>
        <a:p>
          <a:endParaRPr lang="en-US"/>
        </a:p>
      </dgm:t>
    </dgm:pt>
    <dgm:pt modelId="{AA04877F-3481-4137-9360-F6D55C742E40}" type="sibTrans" cxnId="{C70A737B-9FFD-4E3E-ADC4-66B12D349701}">
      <dgm:prSet/>
      <dgm:spPr/>
      <dgm:t>
        <a:bodyPr/>
        <a:lstStyle/>
        <a:p>
          <a:endParaRPr lang="en-US"/>
        </a:p>
      </dgm:t>
    </dgm:pt>
    <dgm:pt modelId="{C47BAA33-D28E-4F80-A67F-CE635D7682D7}">
      <dgm:prSet/>
      <dgm:spPr/>
      <dgm:t>
        <a:bodyPr/>
        <a:lstStyle/>
        <a:p>
          <a:pPr rtl="0"/>
          <a:r>
            <a:rPr lang="en-US">
              <a:latin typeface="+mj-lt"/>
            </a:rPr>
            <a:t>Session 7: The Other Side of the Meter: Practical Tools for Collecting Private-Side Service Line Material</a:t>
          </a:r>
        </a:p>
      </dgm:t>
    </dgm:pt>
    <dgm:pt modelId="{12F79898-89D7-41B6-9CF4-1BFC16B95D0F}" type="parTrans" cxnId="{06027F61-7A99-4B4E-A9FD-3AC3F74BCB39}">
      <dgm:prSet/>
      <dgm:spPr/>
      <dgm:t>
        <a:bodyPr/>
        <a:lstStyle/>
        <a:p>
          <a:endParaRPr lang="en-US"/>
        </a:p>
      </dgm:t>
    </dgm:pt>
    <dgm:pt modelId="{732CA079-C316-4919-92E5-F314A26F36D2}" type="sibTrans" cxnId="{06027F61-7A99-4B4E-A9FD-3AC3F74BCB39}">
      <dgm:prSet/>
      <dgm:spPr/>
      <dgm:t>
        <a:bodyPr/>
        <a:lstStyle/>
        <a:p>
          <a:endParaRPr lang="en-US"/>
        </a:p>
      </dgm:t>
    </dgm:pt>
    <dgm:pt modelId="{C74F5151-D8BC-4911-947E-30D2E3500A77}">
      <dgm:prSet/>
      <dgm:spPr/>
      <dgm:t>
        <a:bodyPr/>
        <a:lstStyle/>
        <a:p>
          <a:pPr rtl="0"/>
          <a:r>
            <a:rPr lang="en-US" b="0">
              <a:latin typeface="+mj-lt"/>
            </a:rPr>
            <a:t>Session 8: Tell Me About It: Mapping and Communicating your LSL Inventory and Replacements</a:t>
          </a:r>
        </a:p>
      </dgm:t>
    </dgm:pt>
    <dgm:pt modelId="{979E85DF-EA81-42A5-925F-3D3F5E4CBF54}" type="parTrans" cxnId="{A9BD0D2C-CE77-4535-911B-C6252316DF9D}">
      <dgm:prSet/>
      <dgm:spPr/>
      <dgm:t>
        <a:bodyPr/>
        <a:lstStyle/>
        <a:p>
          <a:endParaRPr lang="en-US"/>
        </a:p>
      </dgm:t>
    </dgm:pt>
    <dgm:pt modelId="{F64F1C11-237D-4912-8198-00A0C188BDEF}" type="sibTrans" cxnId="{A9BD0D2C-CE77-4535-911B-C6252316DF9D}">
      <dgm:prSet/>
      <dgm:spPr/>
      <dgm:t>
        <a:bodyPr/>
        <a:lstStyle/>
        <a:p>
          <a:endParaRPr lang="en-US"/>
        </a:p>
      </dgm:t>
    </dgm:pt>
    <dgm:pt modelId="{7B4A2436-EC86-475D-8E31-9B255C416653}">
      <dgm:prSet/>
      <dgm:spPr/>
      <dgm:t>
        <a:bodyPr/>
        <a:lstStyle/>
        <a:p>
          <a:r>
            <a:rPr lang="en-US"/>
            <a:t>Wednesday, March 2</a:t>
          </a:r>
        </a:p>
      </dgm:t>
    </dgm:pt>
    <dgm:pt modelId="{CBC8A624-27E3-466D-9058-AA5B6160DCB5}" type="parTrans" cxnId="{5AD12F73-B6A0-4DFD-8912-9B47FB201FEC}">
      <dgm:prSet/>
      <dgm:spPr/>
      <dgm:t>
        <a:bodyPr/>
        <a:lstStyle/>
        <a:p>
          <a:endParaRPr lang="en-US"/>
        </a:p>
      </dgm:t>
    </dgm:pt>
    <dgm:pt modelId="{319A5457-685B-44AD-ABA3-A5AE50D36927}" type="sibTrans" cxnId="{5AD12F73-B6A0-4DFD-8912-9B47FB201FEC}">
      <dgm:prSet/>
      <dgm:spPr/>
      <dgm:t>
        <a:bodyPr/>
        <a:lstStyle/>
        <a:p>
          <a:endParaRPr lang="en-US"/>
        </a:p>
      </dgm:t>
    </dgm:pt>
    <dgm:pt modelId="{81E0BF83-A9F1-41C3-987D-9A4C0444E626}">
      <dgm:prSet/>
      <dgm:spPr/>
      <dgm:t>
        <a:bodyPr/>
        <a:lstStyle/>
        <a:p>
          <a:r>
            <a:rPr lang="en-US">
              <a:latin typeface="+mj-lt"/>
            </a:rPr>
            <a:t>States-only debrief (3:00-4:30 EST)</a:t>
          </a:r>
        </a:p>
      </dgm:t>
    </dgm:pt>
    <dgm:pt modelId="{78A32957-2A01-44D3-8EB8-0F815D6A8706}" type="parTrans" cxnId="{C8B98F62-B039-4452-A7B7-91CF5EC8CD9C}">
      <dgm:prSet/>
      <dgm:spPr/>
      <dgm:t>
        <a:bodyPr/>
        <a:lstStyle/>
        <a:p>
          <a:endParaRPr lang="en-US"/>
        </a:p>
      </dgm:t>
    </dgm:pt>
    <dgm:pt modelId="{C5E80C06-EB4D-47DF-88A2-05FB591449F7}" type="sibTrans" cxnId="{C8B98F62-B039-4452-A7B7-91CF5EC8CD9C}">
      <dgm:prSet/>
      <dgm:spPr/>
      <dgm:t>
        <a:bodyPr/>
        <a:lstStyle/>
        <a:p>
          <a:endParaRPr lang="en-US"/>
        </a:p>
      </dgm:t>
    </dgm:pt>
    <dgm:pt modelId="{E399BD95-FB78-4BDD-AC01-A18F6BAD0531}" type="pres">
      <dgm:prSet presAssocID="{4CE99A52-4B1B-466D-8F69-EF5AD03347D8}" presName="linear" presStyleCnt="0">
        <dgm:presLayoutVars>
          <dgm:dir/>
          <dgm:animLvl val="lvl"/>
          <dgm:resizeHandles val="exact"/>
        </dgm:presLayoutVars>
      </dgm:prSet>
      <dgm:spPr/>
    </dgm:pt>
    <dgm:pt modelId="{F1445385-5CF0-4758-B4B7-1FA3B3A10295}" type="pres">
      <dgm:prSet presAssocID="{B00D1A53-F018-4D54-8F47-F9EA0128EA54}" presName="parentLin" presStyleCnt="0"/>
      <dgm:spPr/>
    </dgm:pt>
    <dgm:pt modelId="{DF0A6AFF-FF8B-426E-8336-F5747A191864}" type="pres">
      <dgm:prSet presAssocID="{B00D1A53-F018-4D54-8F47-F9EA0128EA54}" presName="parentLeftMargin" presStyleLbl="node1" presStyleIdx="0" presStyleCnt="5"/>
      <dgm:spPr/>
    </dgm:pt>
    <dgm:pt modelId="{96AFB87B-E31B-4CBD-9ACC-8AC91E1E0D56}" type="pres">
      <dgm:prSet presAssocID="{B00D1A53-F018-4D54-8F47-F9EA0128EA54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73179C1-C58B-4AFD-9101-91BCF4CD42F3}" type="pres">
      <dgm:prSet presAssocID="{B00D1A53-F018-4D54-8F47-F9EA0128EA54}" presName="negativeSpace" presStyleCnt="0"/>
      <dgm:spPr/>
    </dgm:pt>
    <dgm:pt modelId="{68678E18-5E47-4FAA-9EFE-35F54BE87D57}" type="pres">
      <dgm:prSet presAssocID="{B00D1A53-F018-4D54-8F47-F9EA0128EA54}" presName="childText" presStyleLbl="conFgAcc1" presStyleIdx="0" presStyleCnt="5">
        <dgm:presLayoutVars>
          <dgm:bulletEnabled val="1"/>
        </dgm:presLayoutVars>
      </dgm:prSet>
      <dgm:spPr/>
    </dgm:pt>
    <dgm:pt modelId="{18E8E2F2-5EC9-433D-8B4A-1CE26107707C}" type="pres">
      <dgm:prSet presAssocID="{1771172D-CC27-42E8-A932-B231D00A6E6E}" presName="spaceBetweenRectangles" presStyleCnt="0"/>
      <dgm:spPr/>
    </dgm:pt>
    <dgm:pt modelId="{F37D92C1-5ABA-45EE-90D5-651E51667144}" type="pres">
      <dgm:prSet presAssocID="{9D408231-768B-4BAA-867C-FCB232E0A208}" presName="parentLin" presStyleCnt="0"/>
      <dgm:spPr/>
    </dgm:pt>
    <dgm:pt modelId="{AB8D054B-4E3E-4BA1-8679-2A09FF1314F4}" type="pres">
      <dgm:prSet presAssocID="{9D408231-768B-4BAA-867C-FCB232E0A208}" presName="parentLeftMargin" presStyleLbl="node1" presStyleIdx="0" presStyleCnt="5"/>
      <dgm:spPr/>
    </dgm:pt>
    <dgm:pt modelId="{FF60CE57-C855-4D3D-B9B9-597503FA7EC3}" type="pres">
      <dgm:prSet presAssocID="{9D408231-768B-4BAA-867C-FCB232E0A20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53AB98F4-A434-4AE1-90B3-9449223BED31}" type="pres">
      <dgm:prSet presAssocID="{9D408231-768B-4BAA-867C-FCB232E0A208}" presName="negativeSpace" presStyleCnt="0"/>
      <dgm:spPr/>
    </dgm:pt>
    <dgm:pt modelId="{85F848C0-29FE-4B6D-9B03-BBDD275FCF32}" type="pres">
      <dgm:prSet presAssocID="{9D408231-768B-4BAA-867C-FCB232E0A208}" presName="childText" presStyleLbl="conFgAcc1" presStyleIdx="1" presStyleCnt="5">
        <dgm:presLayoutVars>
          <dgm:bulletEnabled val="1"/>
        </dgm:presLayoutVars>
      </dgm:prSet>
      <dgm:spPr/>
    </dgm:pt>
    <dgm:pt modelId="{05F250B3-A10E-4790-A243-1A9EDB18BC9C}" type="pres">
      <dgm:prSet presAssocID="{E58F3116-CB93-4626-9A92-4BB80BE5A838}" presName="spaceBetweenRectangles" presStyleCnt="0"/>
      <dgm:spPr/>
    </dgm:pt>
    <dgm:pt modelId="{50B4BB2D-6617-4FBD-9C5B-9F4FE47D8F33}" type="pres">
      <dgm:prSet presAssocID="{0143F1C4-9618-4897-8B00-D2FF983C9F30}" presName="parentLin" presStyleCnt="0"/>
      <dgm:spPr/>
    </dgm:pt>
    <dgm:pt modelId="{6CC80661-1B94-4856-8F75-8497EF89519B}" type="pres">
      <dgm:prSet presAssocID="{0143F1C4-9618-4897-8B00-D2FF983C9F30}" presName="parentLeftMargin" presStyleLbl="node1" presStyleIdx="1" presStyleCnt="5"/>
      <dgm:spPr/>
    </dgm:pt>
    <dgm:pt modelId="{9A89E493-8BEC-487E-AC3A-D99BE8529F79}" type="pres">
      <dgm:prSet presAssocID="{0143F1C4-9618-4897-8B00-D2FF983C9F3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A6EBB6E-5EFF-448B-B425-6A96A1E40CF8}" type="pres">
      <dgm:prSet presAssocID="{0143F1C4-9618-4897-8B00-D2FF983C9F30}" presName="negativeSpace" presStyleCnt="0"/>
      <dgm:spPr/>
    </dgm:pt>
    <dgm:pt modelId="{2CD95709-6B60-4063-97A2-1EDEB144DDD2}" type="pres">
      <dgm:prSet presAssocID="{0143F1C4-9618-4897-8B00-D2FF983C9F30}" presName="childText" presStyleLbl="conFgAcc1" presStyleIdx="2" presStyleCnt="5">
        <dgm:presLayoutVars>
          <dgm:bulletEnabled val="1"/>
        </dgm:presLayoutVars>
      </dgm:prSet>
      <dgm:spPr/>
    </dgm:pt>
    <dgm:pt modelId="{6497F5AF-52B1-46AD-9B16-5C86B19DE40A}" type="pres">
      <dgm:prSet presAssocID="{527C238D-617C-487E-A5FE-9B8080C87A0F}" presName="spaceBetweenRectangles" presStyleCnt="0"/>
      <dgm:spPr/>
    </dgm:pt>
    <dgm:pt modelId="{37CD709F-AA1C-47FD-95B8-715176F638DC}" type="pres">
      <dgm:prSet presAssocID="{583411E6-619D-432E-A707-AA9622CFD211}" presName="parentLin" presStyleCnt="0"/>
      <dgm:spPr/>
    </dgm:pt>
    <dgm:pt modelId="{ADFB30FC-E5E0-428E-B116-E85E6C8EF6BB}" type="pres">
      <dgm:prSet presAssocID="{583411E6-619D-432E-A707-AA9622CFD211}" presName="parentLeftMargin" presStyleLbl="node1" presStyleIdx="2" presStyleCnt="5"/>
      <dgm:spPr/>
    </dgm:pt>
    <dgm:pt modelId="{6D1FCD09-5B41-40B4-A83E-7EF1691AC2D9}" type="pres">
      <dgm:prSet presAssocID="{583411E6-619D-432E-A707-AA9622CFD21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3EF08097-A336-4BE3-9EB0-C9E88386E88A}" type="pres">
      <dgm:prSet presAssocID="{583411E6-619D-432E-A707-AA9622CFD211}" presName="negativeSpace" presStyleCnt="0"/>
      <dgm:spPr/>
    </dgm:pt>
    <dgm:pt modelId="{2E610DAE-A601-4897-9315-F7146838AAAF}" type="pres">
      <dgm:prSet presAssocID="{583411E6-619D-432E-A707-AA9622CFD211}" presName="childText" presStyleLbl="conFgAcc1" presStyleIdx="3" presStyleCnt="5">
        <dgm:presLayoutVars>
          <dgm:bulletEnabled val="1"/>
        </dgm:presLayoutVars>
      </dgm:prSet>
      <dgm:spPr/>
    </dgm:pt>
    <dgm:pt modelId="{9B5E61BA-D87D-4776-B565-608BB7DA9D97}" type="pres">
      <dgm:prSet presAssocID="{AA04877F-3481-4137-9360-F6D55C742E40}" presName="spaceBetweenRectangles" presStyleCnt="0"/>
      <dgm:spPr/>
    </dgm:pt>
    <dgm:pt modelId="{71C9F5C7-618E-4454-8272-89C43F64DDE3}" type="pres">
      <dgm:prSet presAssocID="{7B4A2436-EC86-475D-8E31-9B255C416653}" presName="parentLin" presStyleCnt="0"/>
      <dgm:spPr/>
    </dgm:pt>
    <dgm:pt modelId="{C621AFDD-69D3-4B9E-882F-129677DCC051}" type="pres">
      <dgm:prSet presAssocID="{7B4A2436-EC86-475D-8E31-9B255C416653}" presName="parentLeftMargin" presStyleLbl="node1" presStyleIdx="3" presStyleCnt="5"/>
      <dgm:spPr/>
    </dgm:pt>
    <dgm:pt modelId="{D70F5AC1-8094-48AA-9637-B22726B18645}" type="pres">
      <dgm:prSet presAssocID="{7B4A2436-EC86-475D-8E31-9B255C416653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41A7985B-3538-46B2-AD27-FA2AEC7C2688}" type="pres">
      <dgm:prSet presAssocID="{7B4A2436-EC86-475D-8E31-9B255C416653}" presName="negativeSpace" presStyleCnt="0"/>
      <dgm:spPr/>
    </dgm:pt>
    <dgm:pt modelId="{37E0BF21-21C8-4F84-9177-64EE9EA2D916}" type="pres">
      <dgm:prSet presAssocID="{7B4A2436-EC86-475D-8E31-9B255C416653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83570701-E49B-4999-A54F-7C656A924379}" srcId="{4CE99A52-4B1B-466D-8F69-EF5AD03347D8}" destId="{B00D1A53-F018-4D54-8F47-F9EA0128EA54}" srcOrd="0" destOrd="0" parTransId="{70695040-9F83-478C-9665-7547C1B5DC40}" sibTransId="{1771172D-CC27-42E8-A932-B231D00A6E6E}"/>
    <dgm:cxn modelId="{F778FB0C-35D3-48BB-ABFE-6027026F77E1}" type="presOf" srcId="{22C93496-3A73-4DA1-8215-AEAA9546F2A4}" destId="{85F848C0-29FE-4B6D-9B03-BBDD275FCF32}" srcOrd="0" destOrd="1" presId="urn:microsoft.com/office/officeart/2005/8/layout/list1"/>
    <dgm:cxn modelId="{8F87801C-5426-4E58-8C81-C8860DB86D82}" type="presOf" srcId="{7B4A2436-EC86-475D-8E31-9B255C416653}" destId="{D70F5AC1-8094-48AA-9637-B22726B18645}" srcOrd="1" destOrd="0" presId="urn:microsoft.com/office/officeart/2005/8/layout/list1"/>
    <dgm:cxn modelId="{46027829-77C3-4FB4-BA9A-7010E713498E}" type="presOf" srcId="{4CE99A52-4B1B-466D-8F69-EF5AD03347D8}" destId="{E399BD95-FB78-4BDD-AC01-A18F6BAD0531}" srcOrd="0" destOrd="0" presId="urn:microsoft.com/office/officeart/2005/8/layout/list1"/>
    <dgm:cxn modelId="{A9BD0D2C-CE77-4535-911B-C6252316DF9D}" srcId="{583411E6-619D-432E-A707-AA9622CFD211}" destId="{C74F5151-D8BC-4911-947E-30D2E3500A77}" srcOrd="1" destOrd="0" parTransId="{979E85DF-EA81-42A5-925F-3D3F5E4CBF54}" sibTransId="{F64F1C11-237D-4912-8198-00A0C188BDEF}"/>
    <dgm:cxn modelId="{5CD45332-049B-4B2B-B093-9A2B2B2A7396}" type="presOf" srcId="{0143F1C4-9618-4897-8B00-D2FF983C9F30}" destId="{6CC80661-1B94-4856-8F75-8497EF89519B}" srcOrd="0" destOrd="0" presId="urn:microsoft.com/office/officeart/2005/8/layout/list1"/>
    <dgm:cxn modelId="{944E3C35-47B4-4629-B0D3-FBF9B3C414A7}" type="presOf" srcId="{7B4A2436-EC86-475D-8E31-9B255C416653}" destId="{C621AFDD-69D3-4B9E-882F-129677DCC051}" srcOrd="0" destOrd="0" presId="urn:microsoft.com/office/officeart/2005/8/layout/list1"/>
    <dgm:cxn modelId="{626E9337-A60B-461D-B0EF-10CD71CF6C6B}" srcId="{9D408231-768B-4BAA-867C-FCB232E0A208}" destId="{88483E51-1D0E-49AE-BD7C-C98EDFE1B635}" srcOrd="0" destOrd="0" parTransId="{DB263B9D-2CCE-4D9D-BDF9-2F5D37466895}" sibTransId="{C26E2EF2-88D4-4729-8F2B-5D1534AA7975}"/>
    <dgm:cxn modelId="{F6BECA3A-632A-48AE-8B6F-AC1F82FEDB8C}" srcId="{4CE99A52-4B1B-466D-8F69-EF5AD03347D8}" destId="{9D408231-768B-4BAA-867C-FCB232E0A208}" srcOrd="1" destOrd="0" parTransId="{82D0ED90-3240-4FFB-9DB4-FC08825FF60B}" sibTransId="{E58F3116-CB93-4626-9A92-4BB80BE5A838}"/>
    <dgm:cxn modelId="{E3D7925F-53F8-49E2-B968-F2D1EB6692CB}" srcId="{0143F1C4-9618-4897-8B00-D2FF983C9F30}" destId="{D6B7B5DE-8BA0-4233-9637-655946B02AC6}" srcOrd="0" destOrd="0" parTransId="{54FB9F0C-B345-4F0B-941D-A497A04023E4}" sibTransId="{583CE937-9E5C-4DD3-840B-E2BBFBDD9D64}"/>
    <dgm:cxn modelId="{06027F61-7A99-4B4E-A9FD-3AC3F74BCB39}" srcId="{583411E6-619D-432E-A707-AA9622CFD211}" destId="{C47BAA33-D28E-4F80-A67F-CE635D7682D7}" srcOrd="0" destOrd="0" parTransId="{12F79898-89D7-41B6-9CF4-1BFC16B95D0F}" sibTransId="{732CA079-C316-4919-92E5-F314A26F36D2}"/>
    <dgm:cxn modelId="{C8B98F62-B039-4452-A7B7-91CF5EC8CD9C}" srcId="{7B4A2436-EC86-475D-8E31-9B255C416653}" destId="{81E0BF83-A9F1-41C3-987D-9A4C0444E626}" srcOrd="0" destOrd="0" parTransId="{78A32957-2A01-44D3-8EB8-0F815D6A8706}" sibTransId="{C5E80C06-EB4D-47DF-88A2-05FB591449F7}"/>
    <dgm:cxn modelId="{3BAB2F43-2925-4D9F-A1B4-FD6C871C0531}" type="presOf" srcId="{1D38E6C8-8590-4CF7-B93D-17CD86CB8DF9}" destId="{68678E18-5E47-4FAA-9EFE-35F54BE87D57}" srcOrd="0" destOrd="0" presId="urn:microsoft.com/office/officeart/2005/8/layout/list1"/>
    <dgm:cxn modelId="{7B2E686D-4522-4A41-8CD6-664186AB7DD2}" type="presOf" srcId="{9D408231-768B-4BAA-867C-FCB232E0A208}" destId="{FF60CE57-C855-4D3D-B9B9-597503FA7EC3}" srcOrd="1" destOrd="0" presId="urn:microsoft.com/office/officeart/2005/8/layout/list1"/>
    <dgm:cxn modelId="{5AD12F73-B6A0-4DFD-8912-9B47FB201FEC}" srcId="{4CE99A52-4B1B-466D-8F69-EF5AD03347D8}" destId="{7B4A2436-EC86-475D-8E31-9B255C416653}" srcOrd="4" destOrd="0" parTransId="{CBC8A624-27E3-466D-9058-AA5B6160DCB5}" sibTransId="{319A5457-685B-44AD-ABA3-A5AE50D36927}"/>
    <dgm:cxn modelId="{E24E5454-E9F8-4A1B-AB3C-F93BA1E32F39}" type="presOf" srcId="{D6B7B5DE-8BA0-4233-9637-655946B02AC6}" destId="{2CD95709-6B60-4063-97A2-1EDEB144DDD2}" srcOrd="0" destOrd="0" presId="urn:microsoft.com/office/officeart/2005/8/layout/list1"/>
    <dgm:cxn modelId="{C4AD195A-0A15-4F27-BABB-98B11B4202B2}" srcId="{0143F1C4-9618-4897-8B00-D2FF983C9F30}" destId="{509C2063-A415-4014-8C7E-82613B477336}" srcOrd="1" destOrd="0" parTransId="{A65F4A93-DB67-40FB-B97F-584037D1129A}" sibTransId="{FA4468E8-EAA6-4E12-892A-15B2D78454BF}"/>
    <dgm:cxn modelId="{C70A737B-9FFD-4E3E-ADC4-66B12D349701}" srcId="{4CE99A52-4B1B-466D-8F69-EF5AD03347D8}" destId="{583411E6-619D-432E-A707-AA9622CFD211}" srcOrd="3" destOrd="0" parTransId="{0622DE27-F281-417D-95E5-FA47BBB8D499}" sibTransId="{AA04877F-3481-4137-9360-F6D55C742E40}"/>
    <dgm:cxn modelId="{6E5D9785-9C09-47D4-9C80-0AA22A4F3069}" srcId="{B00D1A53-F018-4D54-8F47-F9EA0128EA54}" destId="{D0E4D475-4A7E-4075-BC13-FF5C0A519AF4}" srcOrd="1" destOrd="0" parTransId="{2B6C7538-60AB-4AD4-AD28-0AC107DEDA23}" sibTransId="{7CBC1522-0D68-4A6A-9FF4-F87C593482A1}"/>
    <dgm:cxn modelId="{55E27689-EFCE-4C8D-A486-6F18DFCB3A99}" type="presOf" srcId="{9D408231-768B-4BAA-867C-FCB232E0A208}" destId="{AB8D054B-4E3E-4BA1-8679-2A09FF1314F4}" srcOrd="0" destOrd="0" presId="urn:microsoft.com/office/officeart/2005/8/layout/list1"/>
    <dgm:cxn modelId="{F0F3E792-0888-4D25-B7F8-CB2FA43018FA}" srcId="{9D408231-768B-4BAA-867C-FCB232E0A208}" destId="{22C93496-3A73-4DA1-8215-AEAA9546F2A4}" srcOrd="1" destOrd="0" parTransId="{4CFAA8C6-83A4-47F0-B038-54CC8A5A2B6D}" sibTransId="{81F91C64-3173-43D7-AC06-ED012E60F457}"/>
    <dgm:cxn modelId="{82D5229C-1EC5-4047-8641-82D4A8321B6C}" type="presOf" srcId="{C74F5151-D8BC-4911-947E-30D2E3500A77}" destId="{2E610DAE-A601-4897-9315-F7146838AAAF}" srcOrd="0" destOrd="1" presId="urn:microsoft.com/office/officeart/2005/8/layout/list1"/>
    <dgm:cxn modelId="{4188ACA3-3AE7-469C-952C-3EE9FB5B031B}" type="presOf" srcId="{B00D1A53-F018-4D54-8F47-F9EA0128EA54}" destId="{96AFB87B-E31B-4CBD-9ACC-8AC91E1E0D56}" srcOrd="1" destOrd="0" presId="urn:microsoft.com/office/officeart/2005/8/layout/list1"/>
    <dgm:cxn modelId="{34428EA6-73BD-47F4-AF97-94B221D72493}" type="presOf" srcId="{583411E6-619D-432E-A707-AA9622CFD211}" destId="{6D1FCD09-5B41-40B4-A83E-7EF1691AC2D9}" srcOrd="1" destOrd="0" presId="urn:microsoft.com/office/officeart/2005/8/layout/list1"/>
    <dgm:cxn modelId="{6D636CB9-7575-4F56-B49A-E57E3446F820}" type="presOf" srcId="{509C2063-A415-4014-8C7E-82613B477336}" destId="{2CD95709-6B60-4063-97A2-1EDEB144DDD2}" srcOrd="0" destOrd="1" presId="urn:microsoft.com/office/officeart/2005/8/layout/list1"/>
    <dgm:cxn modelId="{AC018FB9-BB3B-422A-9E01-E5C00A8AC9B6}" type="presOf" srcId="{583411E6-619D-432E-A707-AA9622CFD211}" destId="{ADFB30FC-E5E0-428E-B116-E85E6C8EF6BB}" srcOrd="0" destOrd="0" presId="urn:microsoft.com/office/officeart/2005/8/layout/list1"/>
    <dgm:cxn modelId="{2A46DECD-2186-4A0C-90BA-80CBFAFC38B1}" type="presOf" srcId="{C47BAA33-D28E-4F80-A67F-CE635D7682D7}" destId="{2E610DAE-A601-4897-9315-F7146838AAAF}" srcOrd="0" destOrd="0" presId="urn:microsoft.com/office/officeart/2005/8/layout/list1"/>
    <dgm:cxn modelId="{BEF2F2D9-6F06-463A-97E7-47B537FB2846}" type="presOf" srcId="{81E0BF83-A9F1-41C3-987D-9A4C0444E626}" destId="{37E0BF21-21C8-4F84-9177-64EE9EA2D916}" srcOrd="0" destOrd="0" presId="urn:microsoft.com/office/officeart/2005/8/layout/list1"/>
    <dgm:cxn modelId="{7C8C47DB-AD69-4161-9B46-148B0556F1C1}" type="presOf" srcId="{B00D1A53-F018-4D54-8F47-F9EA0128EA54}" destId="{DF0A6AFF-FF8B-426E-8336-F5747A191864}" srcOrd="0" destOrd="0" presId="urn:microsoft.com/office/officeart/2005/8/layout/list1"/>
    <dgm:cxn modelId="{B39162E3-6834-4B30-8B1A-9F35F7D265B4}" srcId="{4CE99A52-4B1B-466D-8F69-EF5AD03347D8}" destId="{0143F1C4-9618-4897-8B00-D2FF983C9F30}" srcOrd="2" destOrd="0" parTransId="{9FC65ED9-DABD-4267-8C45-BF0E3EDCC06C}" sibTransId="{527C238D-617C-487E-A5FE-9B8080C87A0F}"/>
    <dgm:cxn modelId="{E984F6E3-A376-4DC0-B48E-E5DFE5BE658B}" type="presOf" srcId="{88483E51-1D0E-49AE-BD7C-C98EDFE1B635}" destId="{85F848C0-29FE-4B6D-9B03-BBDD275FCF32}" srcOrd="0" destOrd="0" presId="urn:microsoft.com/office/officeart/2005/8/layout/list1"/>
    <dgm:cxn modelId="{C30FE1E5-5EC9-49FC-A857-5DE48ED9C2BB}" type="presOf" srcId="{0143F1C4-9618-4897-8B00-D2FF983C9F30}" destId="{9A89E493-8BEC-487E-AC3A-D99BE8529F79}" srcOrd="1" destOrd="0" presId="urn:microsoft.com/office/officeart/2005/8/layout/list1"/>
    <dgm:cxn modelId="{7333D4F1-CDD2-4A39-8F36-034A9E927E56}" type="presOf" srcId="{D0E4D475-4A7E-4075-BC13-FF5C0A519AF4}" destId="{68678E18-5E47-4FAA-9EFE-35F54BE87D57}" srcOrd="0" destOrd="1" presId="urn:microsoft.com/office/officeart/2005/8/layout/list1"/>
    <dgm:cxn modelId="{9411D5F3-8395-4E48-BA46-50B6F51B707C}" srcId="{B00D1A53-F018-4D54-8F47-F9EA0128EA54}" destId="{1D38E6C8-8590-4CF7-B93D-17CD86CB8DF9}" srcOrd="0" destOrd="0" parTransId="{56C5CE6F-D867-438D-A998-7A4C08EA041E}" sibTransId="{92993C68-C0FA-41DC-9489-36792B5FE5EC}"/>
    <dgm:cxn modelId="{1B9D9431-EFCF-4429-B504-A49BE2930C4E}" type="presParOf" srcId="{E399BD95-FB78-4BDD-AC01-A18F6BAD0531}" destId="{F1445385-5CF0-4758-B4B7-1FA3B3A10295}" srcOrd="0" destOrd="0" presId="urn:microsoft.com/office/officeart/2005/8/layout/list1"/>
    <dgm:cxn modelId="{CE2D1497-1B97-4228-95F6-8E0B0C0B5A96}" type="presParOf" srcId="{F1445385-5CF0-4758-B4B7-1FA3B3A10295}" destId="{DF0A6AFF-FF8B-426E-8336-F5747A191864}" srcOrd="0" destOrd="0" presId="urn:microsoft.com/office/officeart/2005/8/layout/list1"/>
    <dgm:cxn modelId="{99D482CC-C0C9-4E67-9612-0A5E8C5F5193}" type="presParOf" srcId="{F1445385-5CF0-4758-B4B7-1FA3B3A10295}" destId="{96AFB87B-E31B-4CBD-9ACC-8AC91E1E0D56}" srcOrd="1" destOrd="0" presId="urn:microsoft.com/office/officeart/2005/8/layout/list1"/>
    <dgm:cxn modelId="{E889A14C-92A8-4109-B2AB-026DE7978577}" type="presParOf" srcId="{E399BD95-FB78-4BDD-AC01-A18F6BAD0531}" destId="{473179C1-C58B-4AFD-9101-91BCF4CD42F3}" srcOrd="1" destOrd="0" presId="urn:microsoft.com/office/officeart/2005/8/layout/list1"/>
    <dgm:cxn modelId="{C4B945A8-9B1F-468A-929C-379CEC57F482}" type="presParOf" srcId="{E399BD95-FB78-4BDD-AC01-A18F6BAD0531}" destId="{68678E18-5E47-4FAA-9EFE-35F54BE87D57}" srcOrd="2" destOrd="0" presId="urn:microsoft.com/office/officeart/2005/8/layout/list1"/>
    <dgm:cxn modelId="{0C397356-1E08-4F12-96F7-35358DB7C76C}" type="presParOf" srcId="{E399BD95-FB78-4BDD-AC01-A18F6BAD0531}" destId="{18E8E2F2-5EC9-433D-8B4A-1CE26107707C}" srcOrd="3" destOrd="0" presId="urn:microsoft.com/office/officeart/2005/8/layout/list1"/>
    <dgm:cxn modelId="{F977FC8E-458C-4410-9726-5CCD8D4F3E46}" type="presParOf" srcId="{E399BD95-FB78-4BDD-AC01-A18F6BAD0531}" destId="{F37D92C1-5ABA-45EE-90D5-651E51667144}" srcOrd="4" destOrd="0" presId="urn:microsoft.com/office/officeart/2005/8/layout/list1"/>
    <dgm:cxn modelId="{FE08D39F-DEED-4FB3-8C73-DBEF8D6C8E3A}" type="presParOf" srcId="{F37D92C1-5ABA-45EE-90D5-651E51667144}" destId="{AB8D054B-4E3E-4BA1-8679-2A09FF1314F4}" srcOrd="0" destOrd="0" presId="urn:microsoft.com/office/officeart/2005/8/layout/list1"/>
    <dgm:cxn modelId="{D6AF0DFD-C736-4DAF-AE86-E85850A3CA22}" type="presParOf" srcId="{F37D92C1-5ABA-45EE-90D5-651E51667144}" destId="{FF60CE57-C855-4D3D-B9B9-597503FA7EC3}" srcOrd="1" destOrd="0" presId="urn:microsoft.com/office/officeart/2005/8/layout/list1"/>
    <dgm:cxn modelId="{084D3E0D-87EB-4E6A-ACD3-783B9FDD13FC}" type="presParOf" srcId="{E399BD95-FB78-4BDD-AC01-A18F6BAD0531}" destId="{53AB98F4-A434-4AE1-90B3-9449223BED31}" srcOrd="5" destOrd="0" presId="urn:microsoft.com/office/officeart/2005/8/layout/list1"/>
    <dgm:cxn modelId="{B92B1E41-E735-4834-B363-6EA84AEF8053}" type="presParOf" srcId="{E399BD95-FB78-4BDD-AC01-A18F6BAD0531}" destId="{85F848C0-29FE-4B6D-9B03-BBDD275FCF32}" srcOrd="6" destOrd="0" presId="urn:microsoft.com/office/officeart/2005/8/layout/list1"/>
    <dgm:cxn modelId="{7B6C19C5-40E0-4F17-8A05-93DFAB594580}" type="presParOf" srcId="{E399BD95-FB78-4BDD-AC01-A18F6BAD0531}" destId="{05F250B3-A10E-4790-A243-1A9EDB18BC9C}" srcOrd="7" destOrd="0" presId="urn:microsoft.com/office/officeart/2005/8/layout/list1"/>
    <dgm:cxn modelId="{6975C833-E512-4CB0-AACB-E5CD6CBC688F}" type="presParOf" srcId="{E399BD95-FB78-4BDD-AC01-A18F6BAD0531}" destId="{50B4BB2D-6617-4FBD-9C5B-9F4FE47D8F33}" srcOrd="8" destOrd="0" presId="urn:microsoft.com/office/officeart/2005/8/layout/list1"/>
    <dgm:cxn modelId="{F1A54023-7C3E-4E2F-A8D5-7B42B05ACF36}" type="presParOf" srcId="{50B4BB2D-6617-4FBD-9C5B-9F4FE47D8F33}" destId="{6CC80661-1B94-4856-8F75-8497EF89519B}" srcOrd="0" destOrd="0" presId="urn:microsoft.com/office/officeart/2005/8/layout/list1"/>
    <dgm:cxn modelId="{71BFEF51-9744-4736-8D25-615F3885A882}" type="presParOf" srcId="{50B4BB2D-6617-4FBD-9C5B-9F4FE47D8F33}" destId="{9A89E493-8BEC-487E-AC3A-D99BE8529F79}" srcOrd="1" destOrd="0" presId="urn:microsoft.com/office/officeart/2005/8/layout/list1"/>
    <dgm:cxn modelId="{271BED97-957C-452B-954D-B5002CB33817}" type="presParOf" srcId="{E399BD95-FB78-4BDD-AC01-A18F6BAD0531}" destId="{AA6EBB6E-5EFF-448B-B425-6A96A1E40CF8}" srcOrd="9" destOrd="0" presId="urn:microsoft.com/office/officeart/2005/8/layout/list1"/>
    <dgm:cxn modelId="{E25DF455-C623-4A72-AE59-01A2164A45C2}" type="presParOf" srcId="{E399BD95-FB78-4BDD-AC01-A18F6BAD0531}" destId="{2CD95709-6B60-4063-97A2-1EDEB144DDD2}" srcOrd="10" destOrd="0" presId="urn:microsoft.com/office/officeart/2005/8/layout/list1"/>
    <dgm:cxn modelId="{D9109791-D57C-47AD-BF22-C31DAF0C914A}" type="presParOf" srcId="{E399BD95-FB78-4BDD-AC01-A18F6BAD0531}" destId="{6497F5AF-52B1-46AD-9B16-5C86B19DE40A}" srcOrd="11" destOrd="0" presId="urn:microsoft.com/office/officeart/2005/8/layout/list1"/>
    <dgm:cxn modelId="{EBBDCD10-7C05-4BDA-9634-6E2ADE9364C2}" type="presParOf" srcId="{E399BD95-FB78-4BDD-AC01-A18F6BAD0531}" destId="{37CD709F-AA1C-47FD-95B8-715176F638DC}" srcOrd="12" destOrd="0" presId="urn:microsoft.com/office/officeart/2005/8/layout/list1"/>
    <dgm:cxn modelId="{71612FC9-EF38-423B-BD4F-F0879A1FA821}" type="presParOf" srcId="{37CD709F-AA1C-47FD-95B8-715176F638DC}" destId="{ADFB30FC-E5E0-428E-B116-E85E6C8EF6BB}" srcOrd="0" destOrd="0" presId="urn:microsoft.com/office/officeart/2005/8/layout/list1"/>
    <dgm:cxn modelId="{AC9631FE-DE5E-41DC-8C1E-5D4C7C685E4F}" type="presParOf" srcId="{37CD709F-AA1C-47FD-95B8-715176F638DC}" destId="{6D1FCD09-5B41-40B4-A83E-7EF1691AC2D9}" srcOrd="1" destOrd="0" presId="urn:microsoft.com/office/officeart/2005/8/layout/list1"/>
    <dgm:cxn modelId="{6FFB2324-5D06-46D2-B008-4A190BB0548C}" type="presParOf" srcId="{E399BD95-FB78-4BDD-AC01-A18F6BAD0531}" destId="{3EF08097-A336-4BE3-9EB0-C9E88386E88A}" srcOrd="13" destOrd="0" presId="urn:microsoft.com/office/officeart/2005/8/layout/list1"/>
    <dgm:cxn modelId="{286C2CA7-2121-44A6-8E63-3E5EB83E9042}" type="presParOf" srcId="{E399BD95-FB78-4BDD-AC01-A18F6BAD0531}" destId="{2E610DAE-A601-4897-9315-F7146838AAAF}" srcOrd="14" destOrd="0" presId="urn:microsoft.com/office/officeart/2005/8/layout/list1"/>
    <dgm:cxn modelId="{A52128ED-B9C8-4B05-B2AB-4637FBC1D8B3}" type="presParOf" srcId="{E399BD95-FB78-4BDD-AC01-A18F6BAD0531}" destId="{9B5E61BA-D87D-4776-B565-608BB7DA9D97}" srcOrd="15" destOrd="0" presId="urn:microsoft.com/office/officeart/2005/8/layout/list1"/>
    <dgm:cxn modelId="{53506FAD-866C-49D3-80F1-03FE902BFE12}" type="presParOf" srcId="{E399BD95-FB78-4BDD-AC01-A18F6BAD0531}" destId="{71C9F5C7-618E-4454-8272-89C43F64DDE3}" srcOrd="16" destOrd="0" presId="urn:microsoft.com/office/officeart/2005/8/layout/list1"/>
    <dgm:cxn modelId="{81DE69A2-4DC7-45FF-A917-01691B345DE9}" type="presParOf" srcId="{71C9F5C7-618E-4454-8272-89C43F64DDE3}" destId="{C621AFDD-69D3-4B9E-882F-129677DCC051}" srcOrd="0" destOrd="0" presId="urn:microsoft.com/office/officeart/2005/8/layout/list1"/>
    <dgm:cxn modelId="{95B915BA-3F77-42E3-9904-8008854D2976}" type="presParOf" srcId="{71C9F5C7-618E-4454-8272-89C43F64DDE3}" destId="{D70F5AC1-8094-48AA-9637-B22726B18645}" srcOrd="1" destOrd="0" presId="urn:microsoft.com/office/officeart/2005/8/layout/list1"/>
    <dgm:cxn modelId="{52FD21E2-AF27-4D6C-A580-B4F23AEC9292}" type="presParOf" srcId="{E399BD95-FB78-4BDD-AC01-A18F6BAD0531}" destId="{41A7985B-3538-46B2-AD27-FA2AEC7C2688}" srcOrd="17" destOrd="0" presId="urn:microsoft.com/office/officeart/2005/8/layout/list1"/>
    <dgm:cxn modelId="{3DDAB1C8-E410-4038-83C3-0BD4445F4997}" type="presParOf" srcId="{E399BD95-FB78-4BDD-AC01-A18F6BAD0531}" destId="{37E0BF21-21C8-4F84-9177-64EE9EA2D916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678E18-5E47-4FAA-9EFE-35F54BE87D57}">
      <dsp:nvSpPr>
        <dsp:cNvPr id="0" name=""/>
        <dsp:cNvSpPr/>
      </dsp:nvSpPr>
      <dsp:spPr>
        <a:xfrm>
          <a:off x="0" y="285828"/>
          <a:ext cx="8482519" cy="1086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8338" tIns="312420" rIns="658338" bIns="10668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>
              <a:latin typeface="+mj-lt"/>
            </a:rPr>
            <a:t>Session 1: Overview of LCRR 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0" kern="1200">
              <a:latin typeface="+mj-lt"/>
            </a:rPr>
            <a:t>Session 2: Notes from the Field: State and Utility Experiences with Existing LSL Inventory Rules</a:t>
          </a:r>
        </a:p>
      </dsp:txBody>
      <dsp:txXfrm>
        <a:off x="0" y="285828"/>
        <a:ext cx="8482519" cy="1086750"/>
      </dsp:txXfrm>
    </dsp:sp>
    <dsp:sp modelId="{96AFB87B-E31B-4CBD-9ACC-8AC91E1E0D56}">
      <dsp:nvSpPr>
        <dsp:cNvPr id="0" name=""/>
        <dsp:cNvSpPr/>
      </dsp:nvSpPr>
      <dsp:spPr>
        <a:xfrm>
          <a:off x="424125" y="64428"/>
          <a:ext cx="5937763" cy="442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433" tIns="0" rIns="22443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Wednesday, February 2</a:t>
          </a:r>
        </a:p>
      </dsp:txBody>
      <dsp:txXfrm>
        <a:off x="445741" y="86044"/>
        <a:ext cx="5894531" cy="399568"/>
      </dsp:txXfrm>
    </dsp:sp>
    <dsp:sp modelId="{85F848C0-29FE-4B6D-9B03-BBDD275FCF32}">
      <dsp:nvSpPr>
        <dsp:cNvPr id="0" name=""/>
        <dsp:cNvSpPr/>
      </dsp:nvSpPr>
      <dsp:spPr>
        <a:xfrm>
          <a:off x="0" y="1674978"/>
          <a:ext cx="8482519" cy="1086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8338" tIns="312420" rIns="658338" bIns="10668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 dirty="0">
              <a:latin typeface="+mj-lt"/>
            </a:rPr>
            <a:t>Session 3: Capitalizing in Innovations for LSL Inventories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 dirty="0">
              <a:latin typeface="+mj-lt"/>
            </a:rPr>
            <a:t>Session 4: Small Systems, Big Challenges: Implementing LSL Inventories and Replacements at Small Systems </a:t>
          </a:r>
        </a:p>
      </dsp:txBody>
      <dsp:txXfrm>
        <a:off x="0" y="1674978"/>
        <a:ext cx="8482519" cy="1086750"/>
      </dsp:txXfrm>
    </dsp:sp>
    <dsp:sp modelId="{FF60CE57-C855-4D3D-B9B9-597503FA7EC3}">
      <dsp:nvSpPr>
        <dsp:cNvPr id="0" name=""/>
        <dsp:cNvSpPr/>
      </dsp:nvSpPr>
      <dsp:spPr>
        <a:xfrm>
          <a:off x="424125" y="1453578"/>
          <a:ext cx="5937763" cy="442800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433" tIns="0" rIns="22443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Wednesday, February 9</a:t>
          </a:r>
        </a:p>
      </dsp:txBody>
      <dsp:txXfrm>
        <a:off x="445741" y="1475194"/>
        <a:ext cx="5894531" cy="399568"/>
      </dsp:txXfrm>
    </dsp:sp>
    <dsp:sp modelId="{2CD95709-6B60-4063-97A2-1EDEB144DDD2}">
      <dsp:nvSpPr>
        <dsp:cNvPr id="0" name=""/>
        <dsp:cNvSpPr/>
      </dsp:nvSpPr>
      <dsp:spPr>
        <a:xfrm>
          <a:off x="0" y="3064128"/>
          <a:ext cx="8482519" cy="874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8338" tIns="312420" rIns="658338" bIns="10668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>
              <a:latin typeface="+mj-lt"/>
            </a:rPr>
            <a:t>Session 5: Water System Inventory Case Studies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>
              <a:latin typeface="+mj-lt"/>
            </a:rPr>
            <a:t>Session 6: Show Me the Money: Funding for LSL Inventories and Replacement</a:t>
          </a:r>
        </a:p>
      </dsp:txBody>
      <dsp:txXfrm>
        <a:off x="0" y="3064128"/>
        <a:ext cx="8482519" cy="874125"/>
      </dsp:txXfrm>
    </dsp:sp>
    <dsp:sp modelId="{9A89E493-8BEC-487E-AC3A-D99BE8529F79}">
      <dsp:nvSpPr>
        <dsp:cNvPr id="0" name=""/>
        <dsp:cNvSpPr/>
      </dsp:nvSpPr>
      <dsp:spPr>
        <a:xfrm>
          <a:off x="424125" y="2842728"/>
          <a:ext cx="5937763" cy="442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433" tIns="0" rIns="22443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Wednesday, February 16</a:t>
          </a:r>
        </a:p>
      </dsp:txBody>
      <dsp:txXfrm>
        <a:off x="445741" y="2864344"/>
        <a:ext cx="5894531" cy="399568"/>
      </dsp:txXfrm>
    </dsp:sp>
    <dsp:sp modelId="{2E610DAE-A601-4897-9315-F7146838AAAF}">
      <dsp:nvSpPr>
        <dsp:cNvPr id="0" name=""/>
        <dsp:cNvSpPr/>
      </dsp:nvSpPr>
      <dsp:spPr>
        <a:xfrm>
          <a:off x="0" y="4240653"/>
          <a:ext cx="8482519" cy="1299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8338" tIns="312420" rIns="658338" bIns="10668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>
              <a:latin typeface="+mj-lt"/>
            </a:rPr>
            <a:t>Session 7: The Other Side of the Meter: Practical Tools for Collecting Private-Side Service Line Material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0" kern="1200">
              <a:latin typeface="+mj-lt"/>
            </a:rPr>
            <a:t>Session 8: Tell Me About It: Mapping and Communicating your LSL Inventory and Replacements</a:t>
          </a:r>
        </a:p>
      </dsp:txBody>
      <dsp:txXfrm>
        <a:off x="0" y="4240653"/>
        <a:ext cx="8482519" cy="1299375"/>
      </dsp:txXfrm>
    </dsp:sp>
    <dsp:sp modelId="{6D1FCD09-5B41-40B4-A83E-7EF1691AC2D9}">
      <dsp:nvSpPr>
        <dsp:cNvPr id="0" name=""/>
        <dsp:cNvSpPr/>
      </dsp:nvSpPr>
      <dsp:spPr>
        <a:xfrm>
          <a:off x="424125" y="4019253"/>
          <a:ext cx="5937763" cy="442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433" tIns="0" rIns="22443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Wednesday, February 23</a:t>
          </a:r>
        </a:p>
      </dsp:txBody>
      <dsp:txXfrm>
        <a:off x="445741" y="4040869"/>
        <a:ext cx="5894531" cy="399568"/>
      </dsp:txXfrm>
    </dsp:sp>
    <dsp:sp modelId="{37E0BF21-21C8-4F84-9177-64EE9EA2D916}">
      <dsp:nvSpPr>
        <dsp:cNvPr id="0" name=""/>
        <dsp:cNvSpPr/>
      </dsp:nvSpPr>
      <dsp:spPr>
        <a:xfrm>
          <a:off x="0" y="5842428"/>
          <a:ext cx="8482519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8338" tIns="312420" rIns="65833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>
              <a:latin typeface="+mj-lt"/>
            </a:rPr>
            <a:t>States-only debrief (3:00-4:30 EST)</a:t>
          </a:r>
        </a:p>
      </dsp:txBody>
      <dsp:txXfrm>
        <a:off x="0" y="5842428"/>
        <a:ext cx="8482519" cy="637875"/>
      </dsp:txXfrm>
    </dsp:sp>
    <dsp:sp modelId="{D70F5AC1-8094-48AA-9637-B22726B18645}">
      <dsp:nvSpPr>
        <dsp:cNvPr id="0" name=""/>
        <dsp:cNvSpPr/>
      </dsp:nvSpPr>
      <dsp:spPr>
        <a:xfrm>
          <a:off x="424125" y="5621028"/>
          <a:ext cx="5937763" cy="442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433" tIns="0" rIns="22443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Wednesday, March 2</a:t>
          </a:r>
        </a:p>
      </dsp:txBody>
      <dsp:txXfrm>
        <a:off x="445741" y="5642644"/>
        <a:ext cx="5894531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54E85E-3628-4489-A936-065E0206770C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836F7-77F5-477B-A903-8750EF7C1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95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36F7-77F5-477B-A903-8750EF7C15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57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0CCEA-1A2A-476A-936C-B05C28190C1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84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36F7-77F5-477B-A903-8750EF7C15A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30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EA195C-66D9-46DC-AA56-F7E8F842D2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31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36F7-77F5-477B-A903-8750EF7C15A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47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A195C-66D9-46DC-AA56-F7E8F842D25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820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A195C-66D9-46DC-AA56-F7E8F842D25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545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35C83-A4B7-4A94-B844-32156BEDE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41B78E-734A-4824-BF7A-60B17932E5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1ABCC-BA9D-40C3-9143-5EF6FE9E4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04C58-FA62-45F4-A96E-40C49D52AEA5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9E748-857C-437C-9D3B-A48722597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0E15F-DFD8-4620-841D-124041B0D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9944-944D-4CCD-B088-42500AB2A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501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58E94-4C5D-4AB2-AD12-DA0D08251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0575C-32C2-46CB-AE73-7ECAF25FE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66AF9-0508-4140-A987-580B38056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04C58-FA62-45F4-A96E-40C49D52AEA5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9B7E3-C623-42F7-ACB2-151ED1148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4083C-98B8-48B9-99AB-633C1127B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9944-944D-4CCD-B088-42500AB2A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99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A46BD0-B5A0-4B51-932D-38F2C0C546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79C27E-7B49-4197-B9FC-6CD17ADC0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F8CB7-9C84-48C1-9CBF-B33718344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04C58-FA62-45F4-A96E-40C49D52AEA5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BB1B6-D4BB-453D-963B-CA5077A90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BD65A-3ABF-48ED-88FD-8BE70A912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9944-944D-4CCD-B088-42500AB2A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64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9254204-7576-4E7F-BCC2-47087CDF8998}"/>
              </a:ext>
            </a:extLst>
          </p:cNvPr>
          <p:cNvSpPr/>
          <p:nvPr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527203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44163C-3BE8-445F-BF4D-6FF683F7A99F}"/>
              </a:ext>
            </a:extLst>
          </p:cNvPr>
          <p:cNvGrpSpPr/>
          <p:nvPr userDrawn="1"/>
        </p:nvGrpSpPr>
        <p:grpSpPr>
          <a:xfrm>
            <a:off x="0" y="5030641"/>
            <a:ext cx="11784650" cy="1581249"/>
            <a:chOff x="0" y="5030641"/>
            <a:chExt cx="11784650" cy="158124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C382616-4BAD-46F2-A9B1-3719C195BD07}"/>
                </a:ext>
              </a:extLst>
            </p:cNvPr>
            <p:cNvGrpSpPr/>
            <p:nvPr/>
          </p:nvGrpSpPr>
          <p:grpSpPr>
            <a:xfrm>
              <a:off x="10972494" y="5030641"/>
              <a:ext cx="812156" cy="1343445"/>
              <a:chOff x="10042059" y="85076"/>
              <a:chExt cx="1867634" cy="3089387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4F57692B-CB59-4909-9EE5-9842EC389960}"/>
                  </a:ext>
                </a:extLst>
              </p:cNvPr>
              <p:cNvSpPr/>
              <p:nvPr/>
            </p:nvSpPr>
            <p:spPr>
              <a:xfrm rot="16200000" flipH="1">
                <a:off x="9851011" y="276124"/>
                <a:ext cx="2249729" cy="1867634"/>
              </a:xfrm>
              <a:custGeom>
                <a:avLst/>
                <a:gdLst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1734909 w 2254431"/>
                  <a:gd name="connsiteY6" fmla="*/ 1232300 h 1867634"/>
                  <a:gd name="connsiteX7" fmla="*/ 1781182 w 2254431"/>
                  <a:gd name="connsiteY7" fmla="*/ 1232300 h 1867634"/>
                  <a:gd name="connsiteX8" fmla="*/ 1734909 w 2254431"/>
                  <a:gd name="connsiteY8" fmla="*/ 1237163 h 1867634"/>
                  <a:gd name="connsiteX9" fmla="*/ 1734908 w 2254431"/>
                  <a:gd name="connsiteY9" fmla="*/ 633988 h 1867634"/>
                  <a:gd name="connsiteX10" fmla="*/ 2124749 w 2254431"/>
                  <a:gd name="connsiteY10" fmla="*/ 668096 h 1867634"/>
                  <a:gd name="connsiteX11" fmla="*/ 1734908 w 2254431"/>
                  <a:gd name="connsiteY11" fmla="*/ 668096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1734908 w 2254431"/>
                  <a:gd name="connsiteY12" fmla="*/ 668096 h 1867634"/>
                  <a:gd name="connsiteX13" fmla="*/ 2124749 w 2254431"/>
                  <a:gd name="connsiteY13" fmla="*/ 668096 h 1867634"/>
                  <a:gd name="connsiteX14" fmla="*/ 1734908 w 2254431"/>
                  <a:gd name="connsiteY14" fmla="*/ 668096 h 1867634"/>
                  <a:gd name="connsiteX15" fmla="*/ 0 w 2254431"/>
                  <a:gd name="connsiteY15" fmla="*/ 933818 h 1867634"/>
                  <a:gd name="connsiteX16" fmla="*/ 273507 w 2254431"/>
                  <a:gd name="connsiteY16" fmla="*/ 1594126 h 1867634"/>
                  <a:gd name="connsiteX17" fmla="*/ 1594123 w 2254431"/>
                  <a:gd name="connsiteY17" fmla="*/ 1594126 h 1867634"/>
                  <a:gd name="connsiteX18" fmla="*/ 1818102 w 2254431"/>
                  <a:gd name="connsiteY18" fmla="*/ 1370146 h 1867634"/>
                  <a:gd name="connsiteX19" fmla="*/ 2067929 w 2254431"/>
                  <a:gd name="connsiteY19" fmla="*/ 1370150 h 1867634"/>
                  <a:gd name="connsiteX20" fmla="*/ 2249729 w 2254431"/>
                  <a:gd name="connsiteY20" fmla="*/ 1188348 h 1867634"/>
                  <a:gd name="connsiteX21" fmla="*/ 2249729 w 2254431"/>
                  <a:gd name="connsiteY21" fmla="*/ 938520 h 1867634"/>
                  <a:gd name="connsiteX22" fmla="*/ 2254431 w 2254431"/>
                  <a:gd name="connsiteY22" fmla="*/ 933818 h 1867634"/>
                  <a:gd name="connsiteX23" fmla="*/ 2249729 w 2254431"/>
                  <a:gd name="connsiteY23" fmla="*/ 929116 h 1867634"/>
                  <a:gd name="connsiteX24" fmla="*/ 2249729 w 2254431"/>
                  <a:gd name="connsiteY24" fmla="*/ 679292 h 1867634"/>
                  <a:gd name="connsiteX25" fmla="*/ 2067926 w 2254431"/>
                  <a:gd name="connsiteY25" fmla="*/ 497490 h 1867634"/>
                  <a:gd name="connsiteX26" fmla="*/ 1818099 w 2254431"/>
                  <a:gd name="connsiteY26" fmla="*/ 497490 h 1867634"/>
                  <a:gd name="connsiteX27" fmla="*/ 1594123 w 2254431"/>
                  <a:gd name="connsiteY27" fmla="*/ 273510 h 1867634"/>
                  <a:gd name="connsiteX28" fmla="*/ 273507 w 2254431"/>
                  <a:gd name="connsiteY28" fmla="*/ 273510 h 1867634"/>
                  <a:gd name="connsiteX29" fmla="*/ 0 w 2254431"/>
                  <a:gd name="connsiteY29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7163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0 w 2254431"/>
                  <a:gd name="connsiteY11" fmla="*/ 933818 h 1867634"/>
                  <a:gd name="connsiteX12" fmla="*/ 273507 w 2254431"/>
                  <a:gd name="connsiteY12" fmla="*/ 1594126 h 1867634"/>
                  <a:gd name="connsiteX13" fmla="*/ 1594123 w 2254431"/>
                  <a:gd name="connsiteY13" fmla="*/ 1594126 h 1867634"/>
                  <a:gd name="connsiteX14" fmla="*/ 1818102 w 2254431"/>
                  <a:gd name="connsiteY14" fmla="*/ 1370146 h 1867634"/>
                  <a:gd name="connsiteX15" fmla="*/ 2067929 w 2254431"/>
                  <a:gd name="connsiteY15" fmla="*/ 1370150 h 1867634"/>
                  <a:gd name="connsiteX16" fmla="*/ 2249729 w 2254431"/>
                  <a:gd name="connsiteY16" fmla="*/ 1188348 h 1867634"/>
                  <a:gd name="connsiteX17" fmla="*/ 2249729 w 2254431"/>
                  <a:gd name="connsiteY17" fmla="*/ 938520 h 1867634"/>
                  <a:gd name="connsiteX18" fmla="*/ 2254431 w 2254431"/>
                  <a:gd name="connsiteY18" fmla="*/ 933818 h 1867634"/>
                  <a:gd name="connsiteX19" fmla="*/ 2249729 w 2254431"/>
                  <a:gd name="connsiteY19" fmla="*/ 929116 h 1867634"/>
                  <a:gd name="connsiteX20" fmla="*/ 2249729 w 2254431"/>
                  <a:gd name="connsiteY20" fmla="*/ 679292 h 1867634"/>
                  <a:gd name="connsiteX21" fmla="*/ 2067926 w 2254431"/>
                  <a:gd name="connsiteY21" fmla="*/ 497490 h 1867634"/>
                  <a:gd name="connsiteX22" fmla="*/ 1818099 w 2254431"/>
                  <a:gd name="connsiteY22" fmla="*/ 497490 h 1867634"/>
                  <a:gd name="connsiteX23" fmla="*/ 1594123 w 2254431"/>
                  <a:gd name="connsiteY23" fmla="*/ 273510 h 1867634"/>
                  <a:gd name="connsiteX24" fmla="*/ 273507 w 2254431"/>
                  <a:gd name="connsiteY24" fmla="*/ 273510 h 1867634"/>
                  <a:gd name="connsiteX25" fmla="*/ 0 w 2254431"/>
                  <a:gd name="connsiteY25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0 w 2254431"/>
                  <a:gd name="connsiteY8" fmla="*/ 933818 h 1867634"/>
                  <a:gd name="connsiteX9" fmla="*/ 273507 w 2254431"/>
                  <a:gd name="connsiteY9" fmla="*/ 1594126 h 1867634"/>
                  <a:gd name="connsiteX10" fmla="*/ 1594123 w 2254431"/>
                  <a:gd name="connsiteY10" fmla="*/ 1594126 h 1867634"/>
                  <a:gd name="connsiteX11" fmla="*/ 1818102 w 2254431"/>
                  <a:gd name="connsiteY11" fmla="*/ 1370146 h 1867634"/>
                  <a:gd name="connsiteX12" fmla="*/ 2067929 w 2254431"/>
                  <a:gd name="connsiteY12" fmla="*/ 1370150 h 1867634"/>
                  <a:gd name="connsiteX13" fmla="*/ 2249729 w 2254431"/>
                  <a:gd name="connsiteY13" fmla="*/ 1188348 h 1867634"/>
                  <a:gd name="connsiteX14" fmla="*/ 2249729 w 2254431"/>
                  <a:gd name="connsiteY14" fmla="*/ 938520 h 1867634"/>
                  <a:gd name="connsiteX15" fmla="*/ 2254431 w 2254431"/>
                  <a:gd name="connsiteY15" fmla="*/ 933818 h 1867634"/>
                  <a:gd name="connsiteX16" fmla="*/ 2249729 w 2254431"/>
                  <a:gd name="connsiteY16" fmla="*/ 929116 h 1867634"/>
                  <a:gd name="connsiteX17" fmla="*/ 2249729 w 2254431"/>
                  <a:gd name="connsiteY17" fmla="*/ 679292 h 1867634"/>
                  <a:gd name="connsiteX18" fmla="*/ 2067926 w 2254431"/>
                  <a:gd name="connsiteY18" fmla="*/ 497490 h 1867634"/>
                  <a:gd name="connsiteX19" fmla="*/ 1818099 w 2254431"/>
                  <a:gd name="connsiteY19" fmla="*/ 497490 h 1867634"/>
                  <a:gd name="connsiteX20" fmla="*/ 1594123 w 2254431"/>
                  <a:gd name="connsiteY20" fmla="*/ 273510 h 1867634"/>
                  <a:gd name="connsiteX21" fmla="*/ 273507 w 2254431"/>
                  <a:gd name="connsiteY21" fmla="*/ 273510 h 1867634"/>
                  <a:gd name="connsiteX22" fmla="*/ 0 w 2254431"/>
                  <a:gd name="connsiteY22" fmla="*/ 933818 h 1867634"/>
                  <a:gd name="connsiteX0" fmla="*/ 2234976 w 2254431"/>
                  <a:gd name="connsiteY0" fmla="*/ 1140552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2234976 w 2254431"/>
                  <a:gd name="connsiteY6" fmla="*/ 710150 h 1867634"/>
                  <a:gd name="connsiteX7" fmla="*/ 0 w 2254431"/>
                  <a:gd name="connsiteY7" fmla="*/ 933818 h 1867634"/>
                  <a:gd name="connsiteX8" fmla="*/ 273507 w 2254431"/>
                  <a:gd name="connsiteY8" fmla="*/ 1594126 h 1867634"/>
                  <a:gd name="connsiteX9" fmla="*/ 1594123 w 2254431"/>
                  <a:gd name="connsiteY9" fmla="*/ 1594126 h 1867634"/>
                  <a:gd name="connsiteX10" fmla="*/ 1818102 w 2254431"/>
                  <a:gd name="connsiteY10" fmla="*/ 1370146 h 1867634"/>
                  <a:gd name="connsiteX11" fmla="*/ 2067929 w 2254431"/>
                  <a:gd name="connsiteY11" fmla="*/ 1370150 h 1867634"/>
                  <a:gd name="connsiteX12" fmla="*/ 2249729 w 2254431"/>
                  <a:gd name="connsiteY12" fmla="*/ 1188348 h 1867634"/>
                  <a:gd name="connsiteX13" fmla="*/ 2249729 w 2254431"/>
                  <a:gd name="connsiteY13" fmla="*/ 938520 h 1867634"/>
                  <a:gd name="connsiteX14" fmla="*/ 2254431 w 2254431"/>
                  <a:gd name="connsiteY14" fmla="*/ 933818 h 1867634"/>
                  <a:gd name="connsiteX15" fmla="*/ 2249729 w 2254431"/>
                  <a:gd name="connsiteY15" fmla="*/ 929116 h 1867634"/>
                  <a:gd name="connsiteX16" fmla="*/ 2249729 w 2254431"/>
                  <a:gd name="connsiteY16" fmla="*/ 679292 h 1867634"/>
                  <a:gd name="connsiteX17" fmla="*/ 2067926 w 2254431"/>
                  <a:gd name="connsiteY17" fmla="*/ 497490 h 1867634"/>
                  <a:gd name="connsiteX18" fmla="*/ 1818099 w 2254431"/>
                  <a:gd name="connsiteY18" fmla="*/ 497490 h 1867634"/>
                  <a:gd name="connsiteX19" fmla="*/ 1594123 w 2254431"/>
                  <a:gd name="connsiteY19" fmla="*/ 273510 h 1867634"/>
                  <a:gd name="connsiteX20" fmla="*/ 273507 w 2254431"/>
                  <a:gd name="connsiteY20" fmla="*/ 273510 h 1867634"/>
                  <a:gd name="connsiteX21" fmla="*/ 0 w 2254431"/>
                  <a:gd name="connsiteY21" fmla="*/ 933818 h 1867634"/>
                  <a:gd name="connsiteX0" fmla="*/ 2234976 w 2254431"/>
                  <a:gd name="connsiteY0" fmla="*/ 710150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2234976 w 2254431"/>
                  <a:gd name="connsiteY3" fmla="*/ 710150 h 1867634"/>
                  <a:gd name="connsiteX4" fmla="*/ 0 w 2254431"/>
                  <a:gd name="connsiteY4" fmla="*/ 933818 h 1867634"/>
                  <a:gd name="connsiteX5" fmla="*/ 273507 w 2254431"/>
                  <a:gd name="connsiteY5" fmla="*/ 1594126 h 1867634"/>
                  <a:gd name="connsiteX6" fmla="*/ 1594123 w 2254431"/>
                  <a:gd name="connsiteY6" fmla="*/ 1594126 h 1867634"/>
                  <a:gd name="connsiteX7" fmla="*/ 1818102 w 2254431"/>
                  <a:gd name="connsiteY7" fmla="*/ 1370146 h 1867634"/>
                  <a:gd name="connsiteX8" fmla="*/ 2067929 w 2254431"/>
                  <a:gd name="connsiteY8" fmla="*/ 1370150 h 1867634"/>
                  <a:gd name="connsiteX9" fmla="*/ 2249729 w 2254431"/>
                  <a:gd name="connsiteY9" fmla="*/ 1188348 h 1867634"/>
                  <a:gd name="connsiteX10" fmla="*/ 2249729 w 2254431"/>
                  <a:gd name="connsiteY10" fmla="*/ 938520 h 1867634"/>
                  <a:gd name="connsiteX11" fmla="*/ 2254431 w 2254431"/>
                  <a:gd name="connsiteY11" fmla="*/ 933818 h 1867634"/>
                  <a:gd name="connsiteX12" fmla="*/ 2249729 w 2254431"/>
                  <a:gd name="connsiteY12" fmla="*/ 929116 h 1867634"/>
                  <a:gd name="connsiteX13" fmla="*/ 2249729 w 2254431"/>
                  <a:gd name="connsiteY13" fmla="*/ 679292 h 1867634"/>
                  <a:gd name="connsiteX14" fmla="*/ 2067926 w 2254431"/>
                  <a:gd name="connsiteY14" fmla="*/ 497490 h 1867634"/>
                  <a:gd name="connsiteX15" fmla="*/ 1818099 w 2254431"/>
                  <a:gd name="connsiteY15" fmla="*/ 497490 h 1867634"/>
                  <a:gd name="connsiteX16" fmla="*/ 1594123 w 2254431"/>
                  <a:gd name="connsiteY16" fmla="*/ 273510 h 1867634"/>
                  <a:gd name="connsiteX17" fmla="*/ 273507 w 2254431"/>
                  <a:gd name="connsiteY17" fmla="*/ 273510 h 1867634"/>
                  <a:gd name="connsiteX18" fmla="*/ 0 w 2254431"/>
                  <a:gd name="connsiteY18" fmla="*/ 933818 h 1867634"/>
                  <a:gd name="connsiteX0" fmla="*/ 2234976 w 2254431"/>
                  <a:gd name="connsiteY0" fmla="*/ 737448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0 w 2254431"/>
                  <a:gd name="connsiteY3" fmla="*/ 933818 h 1867634"/>
                  <a:gd name="connsiteX4" fmla="*/ 273507 w 2254431"/>
                  <a:gd name="connsiteY4" fmla="*/ 1594126 h 1867634"/>
                  <a:gd name="connsiteX5" fmla="*/ 1594123 w 2254431"/>
                  <a:gd name="connsiteY5" fmla="*/ 1594126 h 1867634"/>
                  <a:gd name="connsiteX6" fmla="*/ 1818102 w 2254431"/>
                  <a:gd name="connsiteY6" fmla="*/ 1370146 h 1867634"/>
                  <a:gd name="connsiteX7" fmla="*/ 2067929 w 2254431"/>
                  <a:gd name="connsiteY7" fmla="*/ 1370150 h 1867634"/>
                  <a:gd name="connsiteX8" fmla="*/ 2249729 w 2254431"/>
                  <a:gd name="connsiteY8" fmla="*/ 1188348 h 1867634"/>
                  <a:gd name="connsiteX9" fmla="*/ 2249729 w 2254431"/>
                  <a:gd name="connsiteY9" fmla="*/ 938520 h 1867634"/>
                  <a:gd name="connsiteX10" fmla="*/ 2254431 w 2254431"/>
                  <a:gd name="connsiteY10" fmla="*/ 933818 h 1867634"/>
                  <a:gd name="connsiteX11" fmla="*/ 2249729 w 2254431"/>
                  <a:gd name="connsiteY11" fmla="*/ 929116 h 1867634"/>
                  <a:gd name="connsiteX12" fmla="*/ 2249729 w 2254431"/>
                  <a:gd name="connsiteY12" fmla="*/ 679292 h 1867634"/>
                  <a:gd name="connsiteX13" fmla="*/ 2067926 w 2254431"/>
                  <a:gd name="connsiteY13" fmla="*/ 497490 h 1867634"/>
                  <a:gd name="connsiteX14" fmla="*/ 1818099 w 2254431"/>
                  <a:gd name="connsiteY14" fmla="*/ 497490 h 1867634"/>
                  <a:gd name="connsiteX15" fmla="*/ 1594123 w 2254431"/>
                  <a:gd name="connsiteY15" fmla="*/ 273510 h 1867634"/>
                  <a:gd name="connsiteX16" fmla="*/ 273507 w 2254431"/>
                  <a:gd name="connsiteY16" fmla="*/ 273510 h 1867634"/>
                  <a:gd name="connsiteX17" fmla="*/ 0 w 2254431"/>
                  <a:gd name="connsiteY17" fmla="*/ 933818 h 1867634"/>
                  <a:gd name="connsiteX0" fmla="*/ 0 w 2254431"/>
                  <a:gd name="connsiteY0" fmla="*/ 933818 h 1867634"/>
                  <a:gd name="connsiteX1" fmla="*/ 273507 w 2254431"/>
                  <a:gd name="connsiteY1" fmla="*/ 1594126 h 1867634"/>
                  <a:gd name="connsiteX2" fmla="*/ 1594123 w 2254431"/>
                  <a:gd name="connsiteY2" fmla="*/ 1594126 h 1867634"/>
                  <a:gd name="connsiteX3" fmla="*/ 1818102 w 2254431"/>
                  <a:gd name="connsiteY3" fmla="*/ 1370146 h 1867634"/>
                  <a:gd name="connsiteX4" fmla="*/ 2067929 w 2254431"/>
                  <a:gd name="connsiteY4" fmla="*/ 1370150 h 1867634"/>
                  <a:gd name="connsiteX5" fmla="*/ 2249729 w 2254431"/>
                  <a:gd name="connsiteY5" fmla="*/ 1188348 h 1867634"/>
                  <a:gd name="connsiteX6" fmla="*/ 2249729 w 2254431"/>
                  <a:gd name="connsiteY6" fmla="*/ 938520 h 1867634"/>
                  <a:gd name="connsiteX7" fmla="*/ 2254431 w 2254431"/>
                  <a:gd name="connsiteY7" fmla="*/ 933818 h 1867634"/>
                  <a:gd name="connsiteX8" fmla="*/ 2249729 w 2254431"/>
                  <a:gd name="connsiteY8" fmla="*/ 929116 h 1867634"/>
                  <a:gd name="connsiteX9" fmla="*/ 2249729 w 2254431"/>
                  <a:gd name="connsiteY9" fmla="*/ 679292 h 1867634"/>
                  <a:gd name="connsiteX10" fmla="*/ 2067926 w 2254431"/>
                  <a:gd name="connsiteY10" fmla="*/ 497490 h 1867634"/>
                  <a:gd name="connsiteX11" fmla="*/ 1818099 w 2254431"/>
                  <a:gd name="connsiteY11" fmla="*/ 497490 h 1867634"/>
                  <a:gd name="connsiteX12" fmla="*/ 1594123 w 2254431"/>
                  <a:gd name="connsiteY12" fmla="*/ 273510 h 1867634"/>
                  <a:gd name="connsiteX13" fmla="*/ 273507 w 2254431"/>
                  <a:gd name="connsiteY13" fmla="*/ 273510 h 1867634"/>
                  <a:gd name="connsiteX14" fmla="*/ 0 w 2254431"/>
                  <a:gd name="connsiteY14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38520 h 1867634"/>
                  <a:gd name="connsiteX7" fmla="*/ 2249729 w 2249729"/>
                  <a:gd name="connsiteY7" fmla="*/ 929116 h 1867634"/>
                  <a:gd name="connsiteX8" fmla="*/ 2249729 w 2249729"/>
                  <a:gd name="connsiteY8" fmla="*/ 679292 h 1867634"/>
                  <a:gd name="connsiteX9" fmla="*/ 2067926 w 2249729"/>
                  <a:gd name="connsiteY9" fmla="*/ 497490 h 1867634"/>
                  <a:gd name="connsiteX10" fmla="*/ 1818099 w 2249729"/>
                  <a:gd name="connsiteY10" fmla="*/ 497490 h 1867634"/>
                  <a:gd name="connsiteX11" fmla="*/ 1594123 w 2249729"/>
                  <a:gd name="connsiteY11" fmla="*/ 273510 h 1867634"/>
                  <a:gd name="connsiteX12" fmla="*/ 273507 w 2249729"/>
                  <a:gd name="connsiteY12" fmla="*/ 273510 h 1867634"/>
                  <a:gd name="connsiteX13" fmla="*/ 0 w 2249729"/>
                  <a:gd name="connsiteY13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29116 h 1867634"/>
                  <a:gd name="connsiteX7" fmla="*/ 2249729 w 2249729"/>
                  <a:gd name="connsiteY7" fmla="*/ 679292 h 1867634"/>
                  <a:gd name="connsiteX8" fmla="*/ 2067926 w 2249729"/>
                  <a:gd name="connsiteY8" fmla="*/ 497490 h 1867634"/>
                  <a:gd name="connsiteX9" fmla="*/ 1818099 w 2249729"/>
                  <a:gd name="connsiteY9" fmla="*/ 497490 h 1867634"/>
                  <a:gd name="connsiteX10" fmla="*/ 1594123 w 2249729"/>
                  <a:gd name="connsiteY10" fmla="*/ 273510 h 1867634"/>
                  <a:gd name="connsiteX11" fmla="*/ 273507 w 2249729"/>
                  <a:gd name="connsiteY11" fmla="*/ 273510 h 1867634"/>
                  <a:gd name="connsiteX12" fmla="*/ 0 w 2249729"/>
                  <a:gd name="connsiteY12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679292 h 1867634"/>
                  <a:gd name="connsiteX7" fmla="*/ 2067926 w 2249729"/>
                  <a:gd name="connsiteY7" fmla="*/ 497490 h 1867634"/>
                  <a:gd name="connsiteX8" fmla="*/ 1818099 w 2249729"/>
                  <a:gd name="connsiteY8" fmla="*/ 497490 h 1867634"/>
                  <a:gd name="connsiteX9" fmla="*/ 1594123 w 2249729"/>
                  <a:gd name="connsiteY9" fmla="*/ 273510 h 1867634"/>
                  <a:gd name="connsiteX10" fmla="*/ 273507 w 2249729"/>
                  <a:gd name="connsiteY10" fmla="*/ 273510 h 1867634"/>
                  <a:gd name="connsiteX11" fmla="*/ 0 w 2249729"/>
                  <a:gd name="connsiteY11" fmla="*/ 933818 h 1867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49729" h="1867634">
                    <a:moveTo>
                      <a:pt x="0" y="933818"/>
                    </a:moveTo>
                    <a:cubicBezTo>
                      <a:pt x="0" y="1172804"/>
                      <a:pt x="91169" y="1411786"/>
                      <a:pt x="273507" y="1594126"/>
                    </a:cubicBezTo>
                    <a:cubicBezTo>
                      <a:pt x="638186" y="1958804"/>
                      <a:pt x="1229447" y="1958804"/>
                      <a:pt x="1594123" y="1594126"/>
                    </a:cubicBezTo>
                    <a:lnTo>
                      <a:pt x="1818102" y="1370146"/>
                    </a:lnTo>
                    <a:lnTo>
                      <a:pt x="2067929" y="1370150"/>
                    </a:lnTo>
                    <a:cubicBezTo>
                      <a:pt x="2168336" y="1370146"/>
                      <a:pt x="2249729" y="1288752"/>
                      <a:pt x="2249729" y="1188348"/>
                    </a:cubicBezTo>
                    <a:lnTo>
                      <a:pt x="2249729" y="679292"/>
                    </a:lnTo>
                    <a:cubicBezTo>
                      <a:pt x="2249729" y="578884"/>
                      <a:pt x="2168334" y="497490"/>
                      <a:pt x="2067926" y="497490"/>
                    </a:cubicBezTo>
                    <a:lnTo>
                      <a:pt x="1818099" y="497490"/>
                    </a:lnTo>
                    <a:lnTo>
                      <a:pt x="1594123" y="273510"/>
                    </a:lnTo>
                    <a:cubicBezTo>
                      <a:pt x="1229444" y="-91169"/>
                      <a:pt x="638186" y="-91169"/>
                      <a:pt x="273507" y="273510"/>
                    </a:cubicBezTo>
                    <a:cubicBezTo>
                      <a:pt x="91169" y="455848"/>
                      <a:pt x="0" y="694834"/>
                      <a:pt x="0" y="933818"/>
                    </a:cubicBezTo>
                    <a:close/>
                  </a:path>
                </a:pathLst>
              </a:custGeom>
              <a:solidFill>
                <a:schemeClr val="bg1"/>
              </a:solidFill>
              <a:ln w="444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DBEC21B-8490-4613-893F-081AAB39C3FB}"/>
                  </a:ext>
                </a:extLst>
              </p:cNvPr>
              <p:cNvSpPr/>
              <p:nvPr/>
            </p:nvSpPr>
            <p:spPr>
              <a:xfrm>
                <a:off x="10573107" y="2486534"/>
                <a:ext cx="805533" cy="687929"/>
              </a:xfrm>
              <a:custGeom>
                <a:avLst/>
                <a:gdLst>
                  <a:gd name="connsiteX0" fmla="*/ 184600 w 805532"/>
                  <a:gd name="connsiteY0" fmla="*/ 520107 h 687929"/>
                  <a:gd name="connsiteX1" fmla="*/ 620929 w 805532"/>
                  <a:gd name="connsiteY1" fmla="*/ 520110 h 687929"/>
                  <a:gd name="connsiteX2" fmla="*/ 704838 w 805532"/>
                  <a:gd name="connsiteY2" fmla="*/ 604019 h 687929"/>
                  <a:gd name="connsiteX3" fmla="*/ 620926 w 805532"/>
                  <a:gd name="connsiteY3" fmla="*/ 687929 h 687929"/>
                  <a:gd name="connsiteX4" fmla="*/ 184600 w 805532"/>
                  <a:gd name="connsiteY4" fmla="*/ 687926 h 687929"/>
                  <a:gd name="connsiteX5" fmla="*/ 100691 w 805532"/>
                  <a:gd name="connsiteY5" fmla="*/ 604019 h 687929"/>
                  <a:gd name="connsiteX6" fmla="*/ 184600 w 805532"/>
                  <a:gd name="connsiteY6" fmla="*/ 520107 h 687929"/>
                  <a:gd name="connsiteX7" fmla="*/ 117472 w 805532"/>
                  <a:gd name="connsiteY7" fmla="*/ 260053 h 687929"/>
                  <a:gd name="connsiteX8" fmla="*/ 688057 w 805532"/>
                  <a:gd name="connsiteY8" fmla="*/ 260053 h 687929"/>
                  <a:gd name="connsiteX9" fmla="*/ 771967 w 805532"/>
                  <a:gd name="connsiteY9" fmla="*/ 343963 h 687929"/>
                  <a:gd name="connsiteX10" fmla="*/ 688057 w 805532"/>
                  <a:gd name="connsiteY10" fmla="*/ 427875 h 687929"/>
                  <a:gd name="connsiteX11" fmla="*/ 117472 w 805532"/>
                  <a:gd name="connsiteY11" fmla="*/ 427872 h 687929"/>
                  <a:gd name="connsiteX12" fmla="*/ 33563 w 805532"/>
                  <a:gd name="connsiteY12" fmla="*/ 343963 h 687929"/>
                  <a:gd name="connsiteX13" fmla="*/ 117472 w 805532"/>
                  <a:gd name="connsiteY13" fmla="*/ 260053 h 687929"/>
                  <a:gd name="connsiteX14" fmla="*/ 83910 w 805532"/>
                  <a:gd name="connsiteY14" fmla="*/ 0 h 687929"/>
                  <a:gd name="connsiteX15" fmla="*/ 721623 w 805532"/>
                  <a:gd name="connsiteY15" fmla="*/ 0 h 687929"/>
                  <a:gd name="connsiteX16" fmla="*/ 805532 w 805532"/>
                  <a:gd name="connsiteY16" fmla="*/ 83910 h 687929"/>
                  <a:gd name="connsiteX17" fmla="*/ 805529 w 805532"/>
                  <a:gd name="connsiteY17" fmla="*/ 83910 h 687929"/>
                  <a:gd name="connsiteX18" fmla="*/ 721620 w 805532"/>
                  <a:gd name="connsiteY18" fmla="*/ 167819 h 687929"/>
                  <a:gd name="connsiteX19" fmla="*/ 83910 w 805532"/>
                  <a:gd name="connsiteY19" fmla="*/ 167819 h 687929"/>
                  <a:gd name="connsiteX20" fmla="*/ 0 w 805532"/>
                  <a:gd name="connsiteY20" fmla="*/ 83910 h 687929"/>
                  <a:gd name="connsiteX21" fmla="*/ 83910 w 805532"/>
                  <a:gd name="connsiteY21" fmla="*/ 0 h 687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05532" h="687929">
                    <a:moveTo>
                      <a:pt x="184600" y="520107"/>
                    </a:moveTo>
                    <a:lnTo>
                      <a:pt x="620929" y="520110"/>
                    </a:lnTo>
                    <a:cubicBezTo>
                      <a:pt x="667269" y="520110"/>
                      <a:pt x="704838" y="557676"/>
                      <a:pt x="704838" y="604019"/>
                    </a:cubicBezTo>
                    <a:cubicBezTo>
                      <a:pt x="704838" y="650360"/>
                      <a:pt x="667269" y="687929"/>
                      <a:pt x="620926" y="687929"/>
                    </a:cubicBezTo>
                    <a:lnTo>
                      <a:pt x="184600" y="687926"/>
                    </a:lnTo>
                    <a:cubicBezTo>
                      <a:pt x="138257" y="687926"/>
                      <a:pt x="100691" y="650360"/>
                      <a:pt x="100691" y="604019"/>
                    </a:cubicBezTo>
                    <a:cubicBezTo>
                      <a:pt x="100691" y="557676"/>
                      <a:pt x="138257" y="520107"/>
                      <a:pt x="184600" y="520107"/>
                    </a:cubicBezTo>
                    <a:close/>
                    <a:moveTo>
                      <a:pt x="117472" y="260053"/>
                    </a:moveTo>
                    <a:lnTo>
                      <a:pt x="688057" y="260053"/>
                    </a:lnTo>
                    <a:cubicBezTo>
                      <a:pt x="734401" y="260053"/>
                      <a:pt x="771967" y="297622"/>
                      <a:pt x="771967" y="343963"/>
                    </a:cubicBezTo>
                    <a:cubicBezTo>
                      <a:pt x="771967" y="390306"/>
                      <a:pt x="734398" y="427875"/>
                      <a:pt x="688057" y="427875"/>
                    </a:cubicBezTo>
                    <a:lnTo>
                      <a:pt x="117472" y="427872"/>
                    </a:lnTo>
                    <a:cubicBezTo>
                      <a:pt x="71132" y="427872"/>
                      <a:pt x="33566" y="390306"/>
                      <a:pt x="33563" y="343963"/>
                    </a:cubicBezTo>
                    <a:cubicBezTo>
                      <a:pt x="33566" y="297622"/>
                      <a:pt x="71132" y="260053"/>
                      <a:pt x="117472" y="260053"/>
                    </a:cubicBezTo>
                    <a:close/>
                    <a:moveTo>
                      <a:pt x="83910" y="0"/>
                    </a:moveTo>
                    <a:lnTo>
                      <a:pt x="721623" y="0"/>
                    </a:lnTo>
                    <a:cubicBezTo>
                      <a:pt x="767963" y="0"/>
                      <a:pt x="805532" y="37569"/>
                      <a:pt x="805532" y="83910"/>
                    </a:cubicBezTo>
                    <a:lnTo>
                      <a:pt x="805529" y="83910"/>
                    </a:lnTo>
                    <a:cubicBezTo>
                      <a:pt x="805529" y="130253"/>
                      <a:pt x="767963" y="167819"/>
                      <a:pt x="721620" y="167819"/>
                    </a:cubicBezTo>
                    <a:lnTo>
                      <a:pt x="83910" y="167819"/>
                    </a:lnTo>
                    <a:cubicBezTo>
                      <a:pt x="37569" y="167819"/>
                      <a:pt x="0" y="130253"/>
                      <a:pt x="0" y="83910"/>
                    </a:cubicBezTo>
                    <a:cubicBezTo>
                      <a:pt x="0" y="37566"/>
                      <a:pt x="37569" y="0"/>
                      <a:pt x="83910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C12866D-7C50-423B-97C6-3A44AEC2FF89}"/>
                  </a:ext>
                </a:extLst>
              </p:cNvPr>
              <p:cNvSpPr/>
              <p:nvPr/>
            </p:nvSpPr>
            <p:spPr>
              <a:xfrm>
                <a:off x="10608146" y="1032479"/>
                <a:ext cx="761035" cy="1312187"/>
              </a:xfrm>
              <a:custGeom>
                <a:avLst/>
                <a:gdLst>
                  <a:gd name="connsiteX0" fmla="*/ 1028878 w 3847556"/>
                  <a:gd name="connsiteY0" fmla="*/ 0 h 6633998"/>
                  <a:gd name="connsiteX1" fmla="*/ 1293726 w 3847556"/>
                  <a:gd name="connsiteY1" fmla="*/ 264865 h 6633998"/>
                  <a:gd name="connsiteX2" fmla="*/ 1293726 w 3847556"/>
                  <a:gd name="connsiteY2" fmla="*/ 664770 h 6633998"/>
                  <a:gd name="connsiteX3" fmla="*/ 1656529 w 3847556"/>
                  <a:gd name="connsiteY3" fmla="*/ 664770 h 6633998"/>
                  <a:gd name="connsiteX4" fmla="*/ 1656545 w 3847556"/>
                  <a:gd name="connsiteY4" fmla="*/ 264865 h 6633998"/>
                  <a:gd name="connsiteX5" fmla="*/ 1921394 w 3847556"/>
                  <a:gd name="connsiteY5" fmla="*/ 0 h 6633998"/>
                  <a:gd name="connsiteX6" fmla="*/ 2186253 w 3847556"/>
                  <a:gd name="connsiteY6" fmla="*/ 264865 h 6633998"/>
                  <a:gd name="connsiteX7" fmla="*/ 2186253 w 3847556"/>
                  <a:gd name="connsiteY7" fmla="*/ 664770 h 6633998"/>
                  <a:gd name="connsiteX8" fmla="*/ 2549056 w 3847556"/>
                  <a:gd name="connsiteY8" fmla="*/ 664770 h 6633998"/>
                  <a:gd name="connsiteX9" fmla="*/ 2549056 w 3847556"/>
                  <a:gd name="connsiteY9" fmla="*/ 264865 h 6633998"/>
                  <a:gd name="connsiteX10" fmla="*/ 2813921 w 3847556"/>
                  <a:gd name="connsiteY10" fmla="*/ 0 h 6633998"/>
                  <a:gd name="connsiteX11" fmla="*/ 3078781 w 3847556"/>
                  <a:gd name="connsiteY11" fmla="*/ 264865 h 6633998"/>
                  <a:gd name="connsiteX12" fmla="*/ 3078764 w 3847556"/>
                  <a:gd name="connsiteY12" fmla="*/ 664770 h 6633998"/>
                  <a:gd name="connsiteX13" fmla="*/ 3512447 w 3847556"/>
                  <a:gd name="connsiteY13" fmla="*/ 664770 h 6633998"/>
                  <a:gd name="connsiteX14" fmla="*/ 3520693 w 3847556"/>
                  <a:gd name="connsiteY14" fmla="*/ 668198 h 6633998"/>
                  <a:gd name="connsiteX15" fmla="*/ 3610357 w 3847556"/>
                  <a:gd name="connsiteY15" fmla="*/ 641623 h 6633998"/>
                  <a:gd name="connsiteX16" fmla="*/ 3846084 w 3847556"/>
                  <a:gd name="connsiteY16" fmla="*/ 932715 h 6633998"/>
                  <a:gd name="connsiteX17" fmla="*/ 3273917 w 3847556"/>
                  <a:gd name="connsiteY17" fmla="*/ 6376417 h 6633998"/>
                  <a:gd name="connsiteX18" fmla="*/ 2982826 w 3847556"/>
                  <a:gd name="connsiteY18" fmla="*/ 6612116 h 6633998"/>
                  <a:gd name="connsiteX19" fmla="*/ 2747105 w 3847556"/>
                  <a:gd name="connsiteY19" fmla="*/ 6321024 h 6633998"/>
                  <a:gd name="connsiteX20" fmla="*/ 3304490 w 3847556"/>
                  <a:gd name="connsiteY20" fmla="*/ 1017914 h 6633998"/>
                  <a:gd name="connsiteX21" fmla="*/ 3078764 w 3847556"/>
                  <a:gd name="connsiteY21" fmla="*/ 1017930 h 6633998"/>
                  <a:gd name="connsiteX22" fmla="*/ 3078764 w 3847556"/>
                  <a:gd name="connsiteY22" fmla="*/ 1417857 h 6633998"/>
                  <a:gd name="connsiteX23" fmla="*/ 2813921 w 3847556"/>
                  <a:gd name="connsiteY23" fmla="*/ 1682700 h 6633998"/>
                  <a:gd name="connsiteX24" fmla="*/ 2549056 w 3847556"/>
                  <a:gd name="connsiteY24" fmla="*/ 1417841 h 6633998"/>
                  <a:gd name="connsiteX25" fmla="*/ 2549056 w 3847556"/>
                  <a:gd name="connsiteY25" fmla="*/ 1017930 h 6633998"/>
                  <a:gd name="connsiteX26" fmla="*/ 2186253 w 3847556"/>
                  <a:gd name="connsiteY26" fmla="*/ 1017930 h 6633998"/>
                  <a:gd name="connsiteX27" fmla="*/ 2186237 w 3847556"/>
                  <a:gd name="connsiteY27" fmla="*/ 1417841 h 6633998"/>
                  <a:gd name="connsiteX28" fmla="*/ 1921394 w 3847556"/>
                  <a:gd name="connsiteY28" fmla="*/ 1682700 h 6633998"/>
                  <a:gd name="connsiteX29" fmla="*/ 1656529 w 3847556"/>
                  <a:gd name="connsiteY29" fmla="*/ 1417841 h 6633998"/>
                  <a:gd name="connsiteX30" fmla="*/ 1656529 w 3847556"/>
                  <a:gd name="connsiteY30" fmla="*/ 1017930 h 6633998"/>
                  <a:gd name="connsiteX31" fmla="*/ 1293726 w 3847556"/>
                  <a:gd name="connsiteY31" fmla="*/ 1017930 h 6633998"/>
                  <a:gd name="connsiteX32" fmla="*/ 1293726 w 3847556"/>
                  <a:gd name="connsiteY32" fmla="*/ 1417841 h 6633998"/>
                  <a:gd name="connsiteX33" fmla="*/ 1216149 w 3847556"/>
                  <a:gd name="connsiteY33" fmla="*/ 1605128 h 6633998"/>
                  <a:gd name="connsiteX34" fmla="*/ 1028872 w 3847556"/>
                  <a:gd name="connsiteY34" fmla="*/ 1682700 h 6633998"/>
                  <a:gd name="connsiteX35" fmla="*/ 841580 w 3847556"/>
                  <a:gd name="connsiteY35" fmla="*/ 1605122 h 6633998"/>
                  <a:gd name="connsiteX36" fmla="*/ 764018 w 3847556"/>
                  <a:gd name="connsiteY36" fmla="*/ 1417841 h 6633998"/>
                  <a:gd name="connsiteX37" fmla="*/ 764018 w 3847556"/>
                  <a:gd name="connsiteY37" fmla="*/ 1017914 h 6633998"/>
                  <a:gd name="connsiteX38" fmla="*/ 539645 w 3847556"/>
                  <a:gd name="connsiteY38" fmla="*/ 1017930 h 6633998"/>
                  <a:gd name="connsiteX39" fmla="*/ 1005791 w 3847556"/>
                  <a:gd name="connsiteY39" fmla="*/ 6346040 h 6633998"/>
                  <a:gd name="connsiteX40" fmla="*/ 765023 w 3847556"/>
                  <a:gd name="connsiteY40" fmla="*/ 6632976 h 6633998"/>
                  <a:gd name="connsiteX41" fmla="*/ 478087 w 3847556"/>
                  <a:gd name="connsiteY41" fmla="*/ 6392208 h 6633998"/>
                  <a:gd name="connsiteX42" fmla="*/ 1023 w 3847556"/>
                  <a:gd name="connsiteY42" fmla="*/ 939358 h 6633998"/>
                  <a:gd name="connsiteX43" fmla="*/ 241807 w 3847556"/>
                  <a:gd name="connsiteY43" fmla="*/ 652422 h 6633998"/>
                  <a:gd name="connsiteX44" fmla="*/ 311187 w 3847556"/>
                  <a:gd name="connsiteY44" fmla="*/ 674309 h 6633998"/>
                  <a:gd name="connsiteX45" fmla="*/ 334193 w 3847556"/>
                  <a:gd name="connsiteY45" fmla="*/ 664770 h 6633998"/>
                  <a:gd name="connsiteX46" fmla="*/ 764018 w 3847556"/>
                  <a:gd name="connsiteY46" fmla="*/ 664770 h 6633998"/>
                  <a:gd name="connsiteX47" fmla="*/ 764018 w 3847556"/>
                  <a:gd name="connsiteY47" fmla="*/ 264865 h 6633998"/>
                  <a:gd name="connsiteX48" fmla="*/ 1028878 w 3847556"/>
                  <a:gd name="connsiteY48" fmla="*/ 0 h 6633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847556" h="6633998">
                    <a:moveTo>
                      <a:pt x="1028878" y="0"/>
                    </a:moveTo>
                    <a:cubicBezTo>
                      <a:pt x="1175157" y="0"/>
                      <a:pt x="1293726" y="118591"/>
                      <a:pt x="1293726" y="264865"/>
                    </a:cubicBezTo>
                    <a:lnTo>
                      <a:pt x="1293726" y="664770"/>
                    </a:lnTo>
                    <a:lnTo>
                      <a:pt x="1656529" y="664770"/>
                    </a:lnTo>
                    <a:lnTo>
                      <a:pt x="1656545" y="264865"/>
                    </a:lnTo>
                    <a:cubicBezTo>
                      <a:pt x="1656529" y="118591"/>
                      <a:pt x="1775115" y="17"/>
                      <a:pt x="1921394" y="0"/>
                    </a:cubicBezTo>
                    <a:cubicBezTo>
                      <a:pt x="2067668" y="17"/>
                      <a:pt x="2186237" y="118591"/>
                      <a:pt x="2186253" y="264865"/>
                    </a:cubicBezTo>
                    <a:lnTo>
                      <a:pt x="2186253" y="664770"/>
                    </a:lnTo>
                    <a:lnTo>
                      <a:pt x="2549056" y="664770"/>
                    </a:lnTo>
                    <a:lnTo>
                      <a:pt x="2549056" y="264865"/>
                    </a:lnTo>
                    <a:cubicBezTo>
                      <a:pt x="2549056" y="118575"/>
                      <a:pt x="2667642" y="0"/>
                      <a:pt x="2813921" y="0"/>
                    </a:cubicBezTo>
                    <a:cubicBezTo>
                      <a:pt x="2960211" y="0"/>
                      <a:pt x="3078781" y="118591"/>
                      <a:pt x="3078781" y="264865"/>
                    </a:cubicBezTo>
                    <a:lnTo>
                      <a:pt x="3078764" y="664770"/>
                    </a:lnTo>
                    <a:lnTo>
                      <a:pt x="3512447" y="664770"/>
                    </a:lnTo>
                    <a:lnTo>
                      <a:pt x="3520693" y="668198"/>
                    </a:lnTo>
                    <a:cubicBezTo>
                      <a:pt x="3545659" y="640863"/>
                      <a:pt x="3577628" y="638174"/>
                      <a:pt x="3610357" y="641623"/>
                    </a:cubicBezTo>
                    <a:cubicBezTo>
                      <a:pt x="3755838" y="656915"/>
                      <a:pt x="3861375" y="787234"/>
                      <a:pt x="3846084" y="932715"/>
                    </a:cubicBezTo>
                    <a:cubicBezTo>
                      <a:pt x="3655380" y="2747282"/>
                      <a:pt x="3464643" y="4561839"/>
                      <a:pt x="3273917" y="6376417"/>
                    </a:cubicBezTo>
                    <a:cubicBezTo>
                      <a:pt x="3258626" y="6521887"/>
                      <a:pt x="3128312" y="6627419"/>
                      <a:pt x="2982826" y="6612116"/>
                    </a:cubicBezTo>
                    <a:cubicBezTo>
                      <a:pt x="2837361" y="6596835"/>
                      <a:pt x="2731824" y="6466505"/>
                      <a:pt x="2747105" y="6321024"/>
                    </a:cubicBezTo>
                    <a:lnTo>
                      <a:pt x="3304490" y="1017914"/>
                    </a:lnTo>
                    <a:lnTo>
                      <a:pt x="3078764" y="1017930"/>
                    </a:lnTo>
                    <a:cubicBezTo>
                      <a:pt x="3078764" y="1151232"/>
                      <a:pt x="3078764" y="1284539"/>
                      <a:pt x="3078764" y="1417857"/>
                    </a:cubicBezTo>
                    <a:cubicBezTo>
                      <a:pt x="3078764" y="1564114"/>
                      <a:pt x="2960195" y="1682700"/>
                      <a:pt x="2813921" y="1682700"/>
                    </a:cubicBezTo>
                    <a:cubicBezTo>
                      <a:pt x="2667631" y="1682700"/>
                      <a:pt x="2549056" y="1564131"/>
                      <a:pt x="2549056" y="1417841"/>
                    </a:cubicBezTo>
                    <a:lnTo>
                      <a:pt x="2549056" y="1017930"/>
                    </a:lnTo>
                    <a:lnTo>
                      <a:pt x="2186253" y="1017930"/>
                    </a:lnTo>
                    <a:cubicBezTo>
                      <a:pt x="2186237" y="1151221"/>
                      <a:pt x="2186237" y="1284555"/>
                      <a:pt x="2186237" y="1417841"/>
                    </a:cubicBezTo>
                    <a:cubicBezTo>
                      <a:pt x="2186237" y="1564131"/>
                      <a:pt x="2067651" y="1682700"/>
                      <a:pt x="1921394" y="1682700"/>
                    </a:cubicBezTo>
                    <a:cubicBezTo>
                      <a:pt x="1775115" y="1682700"/>
                      <a:pt x="1656529" y="1564131"/>
                      <a:pt x="1656529" y="1417841"/>
                    </a:cubicBezTo>
                    <a:lnTo>
                      <a:pt x="1656529" y="1017930"/>
                    </a:lnTo>
                    <a:lnTo>
                      <a:pt x="1293726" y="1017930"/>
                    </a:lnTo>
                    <a:cubicBezTo>
                      <a:pt x="1293710" y="1151221"/>
                      <a:pt x="1293726" y="1284539"/>
                      <a:pt x="1293726" y="1417841"/>
                    </a:cubicBezTo>
                    <a:cubicBezTo>
                      <a:pt x="1293726" y="1490986"/>
                      <a:pt x="1264077" y="1557199"/>
                      <a:pt x="1216149" y="1605128"/>
                    </a:cubicBezTo>
                    <a:lnTo>
                      <a:pt x="1028872" y="1682700"/>
                    </a:lnTo>
                    <a:lnTo>
                      <a:pt x="841580" y="1605122"/>
                    </a:lnTo>
                    <a:cubicBezTo>
                      <a:pt x="793651" y="1557199"/>
                      <a:pt x="764007" y="1490986"/>
                      <a:pt x="764018" y="1417841"/>
                    </a:cubicBezTo>
                    <a:lnTo>
                      <a:pt x="764018" y="1017914"/>
                    </a:lnTo>
                    <a:lnTo>
                      <a:pt x="539645" y="1017930"/>
                    </a:lnTo>
                    <a:cubicBezTo>
                      <a:pt x="695040" y="2793967"/>
                      <a:pt x="850418" y="4570003"/>
                      <a:pt x="1005791" y="6346040"/>
                    </a:cubicBezTo>
                    <a:cubicBezTo>
                      <a:pt x="1018529" y="6491754"/>
                      <a:pt x="910743" y="6620221"/>
                      <a:pt x="765023" y="6632976"/>
                    </a:cubicBezTo>
                    <a:cubicBezTo>
                      <a:pt x="619293" y="6645714"/>
                      <a:pt x="490842" y="6537928"/>
                      <a:pt x="478087" y="6392208"/>
                    </a:cubicBezTo>
                    <a:lnTo>
                      <a:pt x="1023" y="939358"/>
                    </a:lnTo>
                    <a:cubicBezTo>
                      <a:pt x="-11716" y="793639"/>
                      <a:pt x="96076" y="665177"/>
                      <a:pt x="241807" y="652422"/>
                    </a:cubicBezTo>
                    <a:lnTo>
                      <a:pt x="311187" y="674309"/>
                    </a:lnTo>
                    <a:cubicBezTo>
                      <a:pt x="317983" y="665335"/>
                      <a:pt x="326028" y="664770"/>
                      <a:pt x="334193" y="664770"/>
                    </a:cubicBezTo>
                    <a:lnTo>
                      <a:pt x="764018" y="664770"/>
                    </a:lnTo>
                    <a:lnTo>
                      <a:pt x="764018" y="264865"/>
                    </a:lnTo>
                    <a:cubicBezTo>
                      <a:pt x="764018" y="118591"/>
                      <a:pt x="882588" y="0"/>
                      <a:pt x="1028878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91F9EF7-4F87-415C-8160-7E56B60DA9F9}"/>
                </a:ext>
              </a:extLst>
            </p:cNvPr>
            <p:cNvGrpSpPr/>
            <p:nvPr/>
          </p:nvGrpSpPr>
          <p:grpSpPr>
            <a:xfrm>
              <a:off x="0" y="6374086"/>
              <a:ext cx="11401431" cy="237804"/>
              <a:chOff x="0" y="6374086"/>
              <a:chExt cx="11401431" cy="23780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AE59EE2-572E-4B51-AE32-612BBCC09DE1}"/>
                  </a:ext>
                </a:extLst>
              </p:cNvPr>
              <p:cNvSpPr/>
              <p:nvPr/>
            </p:nvSpPr>
            <p:spPr>
              <a:xfrm>
                <a:off x="0" y="6566170"/>
                <a:ext cx="11311128" cy="457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CB77414-9E89-4E91-A109-7F250477ACA9}"/>
                  </a:ext>
                </a:extLst>
              </p:cNvPr>
              <p:cNvSpPr/>
              <p:nvPr/>
            </p:nvSpPr>
            <p:spPr>
              <a:xfrm>
                <a:off x="11355711" y="6374086"/>
                <a:ext cx="45720" cy="15544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Block Arc 7">
                <a:extLst>
                  <a:ext uri="{FF2B5EF4-FFF2-40B4-BE49-F238E27FC236}">
                    <a16:creationId xmlns:a16="http://schemas.microsoft.com/office/drawing/2014/main" id="{5F4ACB2E-D9DA-474D-ACD0-6D4C5B5B69E1}"/>
                  </a:ext>
                </a:extLst>
              </p:cNvPr>
              <p:cNvSpPr/>
              <p:nvPr/>
            </p:nvSpPr>
            <p:spPr>
              <a:xfrm>
                <a:off x="11229678" y="6440137"/>
                <a:ext cx="171753" cy="171753"/>
              </a:xfrm>
              <a:prstGeom prst="blockArc">
                <a:avLst>
                  <a:gd name="adj1" fmla="val 21339429"/>
                  <a:gd name="adj2" fmla="val 6091498"/>
                  <a:gd name="adj3" fmla="val 2709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7796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055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93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FA6D39-9DFD-4F67-94B9-4D1042BB36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8383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4437516-06DB-4972-90D9-3F56529C786D}"/>
              </a:ext>
            </a:extLst>
          </p:cNvPr>
          <p:cNvSpPr/>
          <p:nvPr userDrawn="1"/>
        </p:nvSpPr>
        <p:spPr>
          <a:xfrm>
            <a:off x="0" y="0"/>
            <a:ext cx="9569302" cy="6858000"/>
          </a:xfrm>
          <a:custGeom>
            <a:avLst/>
            <a:gdLst>
              <a:gd name="connsiteX0" fmla="*/ 0 w 9703610"/>
              <a:gd name="connsiteY0" fmla="*/ 0 h 6858000"/>
              <a:gd name="connsiteX1" fmla="*/ 5546070 w 9703610"/>
              <a:gd name="connsiteY1" fmla="*/ 0 h 6858000"/>
              <a:gd name="connsiteX2" fmla="*/ 9703610 w 9703610"/>
              <a:gd name="connsiteY2" fmla="*/ 6858000 h 6858000"/>
              <a:gd name="connsiteX3" fmla="*/ 0 w 97036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3610" h="6858000">
                <a:moveTo>
                  <a:pt x="0" y="0"/>
                </a:moveTo>
                <a:lnTo>
                  <a:pt x="5546070" y="0"/>
                </a:lnTo>
                <a:lnTo>
                  <a:pt x="970361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9391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246FC87-D219-463B-8334-E16E14819052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178591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8C9F45-5627-4842-A3EA-25038EF99EC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86490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75269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4E14D27-AD6A-4547-8A35-F0A6A7B2B893}"/>
              </a:ext>
            </a:extLst>
          </p:cNvPr>
          <p:cNvGrpSpPr/>
          <p:nvPr userDrawn="1"/>
        </p:nvGrpSpPr>
        <p:grpSpPr>
          <a:xfrm>
            <a:off x="739019" y="1801308"/>
            <a:ext cx="2251389" cy="4202048"/>
            <a:chOff x="3501573" y="3178068"/>
            <a:chExt cx="1340594" cy="2737840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FFFD2AF-5064-446A-95B2-FCACE1D003DC}"/>
                </a:ext>
              </a:extLst>
            </p:cNvPr>
            <p:cNvSpPr/>
            <p:nvPr/>
          </p:nvSpPr>
          <p:spPr>
            <a:xfrm>
              <a:off x="3504728" y="3612346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ED64445-B2E0-4D7E-8491-252F042F0F6D}"/>
                </a:ext>
              </a:extLst>
            </p:cNvPr>
            <p:cNvSpPr/>
            <p:nvPr/>
          </p:nvSpPr>
          <p:spPr>
            <a:xfrm>
              <a:off x="3501573" y="3832632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A429A64-82C5-47BC-985E-3FDFE804E532}"/>
                </a:ext>
              </a:extLst>
            </p:cNvPr>
            <p:cNvSpPr/>
            <p:nvPr/>
          </p:nvSpPr>
          <p:spPr>
            <a:xfrm>
              <a:off x="4776089" y="3829487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9526" y="65246"/>
                    <a:pt x="16669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8DF180B-C394-4B18-8CF3-2228F33ED174}"/>
                </a:ext>
              </a:extLst>
            </p:cNvPr>
            <p:cNvSpPr/>
            <p:nvPr/>
          </p:nvSpPr>
          <p:spPr>
            <a:xfrm>
              <a:off x="3520451" y="3178068"/>
              <a:ext cx="1321716" cy="2737840"/>
            </a:xfrm>
            <a:custGeom>
              <a:avLst/>
              <a:gdLst>
                <a:gd name="connsiteX0" fmla="*/ 350044 w 400050"/>
                <a:gd name="connsiteY0" fmla="*/ 7144 h 828675"/>
                <a:gd name="connsiteX1" fmla="*/ 53816 w 400050"/>
                <a:gd name="connsiteY1" fmla="*/ 7144 h 828675"/>
                <a:gd name="connsiteX2" fmla="*/ 7144 w 400050"/>
                <a:gd name="connsiteY2" fmla="*/ 53816 h 828675"/>
                <a:gd name="connsiteX3" fmla="*/ 7144 w 400050"/>
                <a:gd name="connsiteY3" fmla="*/ 781526 h 828675"/>
                <a:gd name="connsiteX4" fmla="*/ 53816 w 400050"/>
                <a:gd name="connsiteY4" fmla="*/ 828199 h 828675"/>
                <a:gd name="connsiteX5" fmla="*/ 350044 w 400050"/>
                <a:gd name="connsiteY5" fmla="*/ 828199 h 828675"/>
                <a:gd name="connsiteX6" fmla="*/ 396716 w 400050"/>
                <a:gd name="connsiteY6" fmla="*/ 781526 h 828675"/>
                <a:gd name="connsiteX7" fmla="*/ 396716 w 400050"/>
                <a:gd name="connsiteY7" fmla="*/ 53816 h 828675"/>
                <a:gd name="connsiteX8" fmla="*/ 350044 w 400050"/>
                <a:gd name="connsiteY8" fmla="*/ 7144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050" h="828675">
                  <a:moveTo>
                    <a:pt x="350044" y="7144"/>
                  </a:moveTo>
                  <a:lnTo>
                    <a:pt x="53816" y="7144"/>
                  </a:lnTo>
                  <a:cubicBezTo>
                    <a:pt x="28099" y="7144"/>
                    <a:pt x="7144" y="28099"/>
                    <a:pt x="7144" y="53816"/>
                  </a:cubicBezTo>
                  <a:lnTo>
                    <a:pt x="7144" y="781526"/>
                  </a:lnTo>
                  <a:cubicBezTo>
                    <a:pt x="7144" y="807244"/>
                    <a:pt x="28099" y="828199"/>
                    <a:pt x="53816" y="828199"/>
                  </a:cubicBezTo>
                  <a:lnTo>
                    <a:pt x="350044" y="828199"/>
                  </a:lnTo>
                  <a:cubicBezTo>
                    <a:pt x="375761" y="828199"/>
                    <a:pt x="396716" y="807244"/>
                    <a:pt x="396716" y="781526"/>
                  </a:cubicBezTo>
                  <a:lnTo>
                    <a:pt x="396716" y="53816"/>
                  </a:lnTo>
                  <a:cubicBezTo>
                    <a:pt x="396716" y="28099"/>
                    <a:pt x="375761" y="7144"/>
                    <a:pt x="350044" y="71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B1C391E-60EC-4442-81F5-E5BD8E5FB94B}"/>
                </a:ext>
              </a:extLst>
            </p:cNvPr>
            <p:cNvSpPr/>
            <p:nvPr/>
          </p:nvSpPr>
          <p:spPr>
            <a:xfrm>
              <a:off x="3529897" y="3190652"/>
              <a:ext cx="1290246" cy="2706371"/>
            </a:xfrm>
            <a:custGeom>
              <a:avLst/>
              <a:gdLst>
                <a:gd name="connsiteX0" fmla="*/ 345281 w 390525"/>
                <a:gd name="connsiteY0" fmla="*/ 7144 h 819150"/>
                <a:gd name="connsiteX1" fmla="*/ 52864 w 390525"/>
                <a:gd name="connsiteY1" fmla="*/ 7144 h 819150"/>
                <a:gd name="connsiteX2" fmla="*/ 7144 w 390525"/>
                <a:gd name="connsiteY2" fmla="*/ 52864 h 819150"/>
                <a:gd name="connsiteX3" fmla="*/ 7144 w 390525"/>
                <a:gd name="connsiteY3" fmla="*/ 772954 h 819150"/>
                <a:gd name="connsiteX4" fmla="*/ 52864 w 390525"/>
                <a:gd name="connsiteY4" fmla="*/ 818674 h 819150"/>
                <a:gd name="connsiteX5" fmla="*/ 345281 w 390525"/>
                <a:gd name="connsiteY5" fmla="*/ 818674 h 819150"/>
                <a:gd name="connsiteX6" fmla="*/ 391001 w 390525"/>
                <a:gd name="connsiteY6" fmla="*/ 772954 h 819150"/>
                <a:gd name="connsiteX7" fmla="*/ 391001 w 390525"/>
                <a:gd name="connsiteY7" fmla="*/ 52864 h 819150"/>
                <a:gd name="connsiteX8" fmla="*/ 345281 w 390525"/>
                <a:gd name="connsiteY8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525" h="819150">
                  <a:moveTo>
                    <a:pt x="345281" y="7144"/>
                  </a:moveTo>
                  <a:lnTo>
                    <a:pt x="52864" y="7144"/>
                  </a:lnTo>
                  <a:cubicBezTo>
                    <a:pt x="27146" y="7144"/>
                    <a:pt x="7144" y="27146"/>
                    <a:pt x="7144" y="52864"/>
                  </a:cubicBezTo>
                  <a:lnTo>
                    <a:pt x="7144" y="772954"/>
                  </a:lnTo>
                  <a:cubicBezTo>
                    <a:pt x="7144" y="798671"/>
                    <a:pt x="27146" y="818674"/>
                    <a:pt x="52864" y="818674"/>
                  </a:cubicBezTo>
                  <a:lnTo>
                    <a:pt x="345281" y="818674"/>
                  </a:lnTo>
                  <a:cubicBezTo>
                    <a:pt x="370999" y="818674"/>
                    <a:pt x="391001" y="798671"/>
                    <a:pt x="391001" y="772954"/>
                  </a:cubicBezTo>
                  <a:lnTo>
                    <a:pt x="391001" y="52864"/>
                  </a:lnTo>
                  <a:cubicBezTo>
                    <a:pt x="391001" y="28099"/>
                    <a:pt x="370046" y="7144"/>
                    <a:pt x="345281" y="7144"/>
                  </a:cubicBez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1042DFF-AC0C-4A34-B83D-F94290F8566A}"/>
                </a:ext>
              </a:extLst>
            </p:cNvPr>
            <p:cNvSpPr/>
            <p:nvPr/>
          </p:nvSpPr>
          <p:spPr>
            <a:xfrm>
              <a:off x="3627447" y="3596610"/>
              <a:ext cx="1101430" cy="1951104"/>
            </a:xfrm>
            <a:custGeom>
              <a:avLst/>
              <a:gdLst>
                <a:gd name="connsiteX0" fmla="*/ 7144 w 333375"/>
                <a:gd name="connsiteY0" fmla="*/ 7144 h 590550"/>
                <a:gd name="connsiteX1" fmla="*/ 331946 w 333375"/>
                <a:gd name="connsiteY1" fmla="*/ 7144 h 590550"/>
                <a:gd name="connsiteX2" fmla="*/ 331946 w 333375"/>
                <a:gd name="connsiteY2" fmla="*/ 586264 h 590550"/>
                <a:gd name="connsiteX3" fmla="*/ 7144 w 333375"/>
                <a:gd name="connsiteY3" fmla="*/ 586264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5" h="590550">
                  <a:moveTo>
                    <a:pt x="7144" y="7144"/>
                  </a:moveTo>
                  <a:lnTo>
                    <a:pt x="331946" y="7144"/>
                  </a:lnTo>
                  <a:lnTo>
                    <a:pt x="331946" y="586264"/>
                  </a:lnTo>
                  <a:lnTo>
                    <a:pt x="7144" y="5862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033404E-34F2-4512-89D1-3226AA01335F}"/>
                </a:ext>
              </a:extLst>
            </p:cNvPr>
            <p:cNvGrpSpPr/>
            <p:nvPr/>
          </p:nvGrpSpPr>
          <p:grpSpPr>
            <a:xfrm>
              <a:off x="4088508" y="5635852"/>
              <a:ext cx="173080" cy="173080"/>
              <a:chOff x="6768665" y="6038214"/>
              <a:chExt cx="147968" cy="147968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419DFAD-C059-430D-B51F-48079403ED7B}"/>
                  </a:ext>
                </a:extLst>
              </p:cNvPr>
              <p:cNvSpPr/>
              <p:nvPr/>
            </p:nvSpPr>
            <p:spPr>
              <a:xfrm>
                <a:off x="6768665" y="6038214"/>
                <a:ext cx="147968" cy="14796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4BAE4FA9-2632-4576-9E0A-CDF8B2A15BA5}"/>
                  </a:ext>
                </a:extLst>
              </p:cNvPr>
              <p:cNvSpPr/>
              <p:nvPr/>
            </p:nvSpPr>
            <p:spPr>
              <a:xfrm>
                <a:off x="6802088" y="6071634"/>
                <a:ext cx="81180" cy="811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B70F8A7-6A5E-4962-A676-F6F37304642E}"/>
                </a:ext>
              </a:extLst>
            </p:cNvPr>
            <p:cNvSpPr/>
            <p:nvPr/>
          </p:nvSpPr>
          <p:spPr>
            <a:xfrm>
              <a:off x="3821102" y="3628406"/>
              <a:ext cx="906450" cy="1887518"/>
            </a:xfrm>
            <a:custGeom>
              <a:avLst/>
              <a:gdLst>
                <a:gd name="connsiteX0" fmla="*/ 614149 w 1119116"/>
                <a:gd name="connsiteY0" fmla="*/ 0 h 2330356"/>
                <a:gd name="connsiteX1" fmla="*/ 1115704 w 1119116"/>
                <a:gd name="connsiteY1" fmla="*/ 6824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  <a:gd name="connsiteX0" fmla="*/ 614149 w 1119116"/>
                <a:gd name="connsiteY0" fmla="*/ 0 h 2330356"/>
                <a:gd name="connsiteX1" fmla="*/ 1115704 w 1119116"/>
                <a:gd name="connsiteY1" fmla="*/ 3412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116" h="2330356">
                  <a:moveTo>
                    <a:pt x="614149" y="0"/>
                  </a:moveTo>
                  <a:lnTo>
                    <a:pt x="1115704" y="3412"/>
                  </a:lnTo>
                  <a:cubicBezTo>
                    <a:pt x="1116841" y="777923"/>
                    <a:pt x="1117979" y="1555845"/>
                    <a:pt x="1119116" y="2330356"/>
                  </a:cubicBezTo>
                  <a:lnTo>
                    <a:pt x="0" y="2330356"/>
                  </a:lnTo>
                  <a:lnTo>
                    <a:pt x="614149" y="0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E8FB11B-C9EA-4E18-89D9-555C50D3B3E9}"/>
                </a:ext>
              </a:extLst>
            </p:cNvPr>
            <p:cNvSpPr/>
            <p:nvPr/>
          </p:nvSpPr>
          <p:spPr>
            <a:xfrm>
              <a:off x="4058661" y="3449093"/>
              <a:ext cx="254255" cy="5839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55F62B4-2F6F-4328-9162-DF7E3A0CF7C4}"/>
                </a:ext>
              </a:extLst>
            </p:cNvPr>
            <p:cNvSpPr/>
            <p:nvPr/>
          </p:nvSpPr>
          <p:spPr>
            <a:xfrm>
              <a:off x="3922825" y="3449093"/>
              <a:ext cx="58393" cy="583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C596008-C53D-454F-8BCC-25C7C09986F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989494" y="2484310"/>
            <a:ext cx="1808430" cy="29539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65DD979-30EE-452B-BD97-08E76F947DDC}"/>
              </a:ext>
            </a:extLst>
          </p:cNvPr>
          <p:cNvSpPr/>
          <p:nvPr userDrawn="1"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AEF8B7ED-1A1F-4CDE-83D3-C519FA544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343000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303FC-A7E5-48DD-BBB9-CC6FE1134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AD8A-D955-460A-B281-ACEA3D23EC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F4C3C-59BF-4D8D-BF75-9946255DF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04C58-FA62-45F4-A96E-40C49D52AEA5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04597-040A-47E1-971B-E28027BA7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BCB4F-ABA1-45AF-9F15-9D990F08E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9944-944D-4CCD-B088-42500AB2A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25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65DD979-30EE-452B-BD97-08E76F947DDC}"/>
              </a:ext>
            </a:extLst>
          </p:cNvPr>
          <p:cNvSpPr/>
          <p:nvPr userDrawn="1"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AEF8B7ED-1A1F-4CDE-83D3-C519FA544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6CCA5E-451F-4542-B206-D2D13583114C}"/>
              </a:ext>
            </a:extLst>
          </p:cNvPr>
          <p:cNvGrpSpPr/>
          <p:nvPr userDrawn="1"/>
        </p:nvGrpSpPr>
        <p:grpSpPr>
          <a:xfrm>
            <a:off x="758507" y="2603862"/>
            <a:ext cx="5920691" cy="3565483"/>
            <a:chOff x="4098364" y="1571764"/>
            <a:chExt cx="7301609" cy="4397082"/>
          </a:xfrm>
        </p:grpSpPr>
        <p:grpSp>
          <p:nvGrpSpPr>
            <p:cNvPr id="23" name="Graphic 55">
              <a:extLst>
                <a:ext uri="{FF2B5EF4-FFF2-40B4-BE49-F238E27FC236}">
                  <a16:creationId xmlns:a16="http://schemas.microsoft.com/office/drawing/2014/main" id="{C49AFA94-CB02-406A-B68E-76F7985C97D6}"/>
                </a:ext>
              </a:extLst>
            </p:cNvPr>
            <p:cNvGrpSpPr/>
            <p:nvPr/>
          </p:nvGrpSpPr>
          <p:grpSpPr>
            <a:xfrm>
              <a:off x="4910815" y="1571764"/>
              <a:ext cx="5616422" cy="3644404"/>
              <a:chOff x="5769768" y="3217068"/>
              <a:chExt cx="651510" cy="422754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5F19F3B-FACD-4743-81B8-DE3B3FC0991C}"/>
                  </a:ext>
                </a:extLst>
              </p:cNvPr>
              <p:cNvSpPr/>
              <p:nvPr/>
            </p:nvSpPr>
            <p:spPr>
              <a:xfrm>
                <a:off x="5769768" y="3217068"/>
                <a:ext cx="647700" cy="419100"/>
              </a:xfrm>
              <a:custGeom>
                <a:avLst/>
                <a:gdLst>
                  <a:gd name="connsiteX0" fmla="*/ 639604 w 647700"/>
                  <a:gd name="connsiteY0" fmla="*/ 417671 h 419100"/>
                  <a:gd name="connsiteX1" fmla="*/ 14764 w 647700"/>
                  <a:gd name="connsiteY1" fmla="*/ 417671 h 419100"/>
                  <a:gd name="connsiteX2" fmla="*/ 7144 w 647700"/>
                  <a:gd name="connsiteY2" fmla="*/ 410051 h 419100"/>
                  <a:gd name="connsiteX3" fmla="*/ 7144 w 647700"/>
                  <a:gd name="connsiteY3" fmla="*/ 38576 h 419100"/>
                  <a:gd name="connsiteX4" fmla="*/ 37624 w 647700"/>
                  <a:gd name="connsiteY4" fmla="*/ 7144 h 419100"/>
                  <a:gd name="connsiteX5" fmla="*/ 616744 w 647700"/>
                  <a:gd name="connsiteY5" fmla="*/ 7144 h 419100"/>
                  <a:gd name="connsiteX6" fmla="*/ 647224 w 647700"/>
                  <a:gd name="connsiteY6" fmla="*/ 37624 h 419100"/>
                  <a:gd name="connsiteX7" fmla="*/ 647224 w 647700"/>
                  <a:gd name="connsiteY7" fmla="*/ 409099 h 419100"/>
                  <a:gd name="connsiteX8" fmla="*/ 639604 w 647700"/>
                  <a:gd name="connsiteY8" fmla="*/ 417671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9604" y="417671"/>
                    </a:moveTo>
                    <a:lnTo>
                      <a:pt x="14764" y="417671"/>
                    </a:lnTo>
                    <a:cubicBezTo>
                      <a:pt x="10954" y="417671"/>
                      <a:pt x="7144" y="413861"/>
                      <a:pt x="7144" y="410051"/>
                    </a:cubicBezTo>
                    <a:lnTo>
                      <a:pt x="7144" y="38576"/>
                    </a:lnTo>
                    <a:cubicBezTo>
                      <a:pt x="7144" y="20479"/>
                      <a:pt x="20479" y="7144"/>
                      <a:pt x="37624" y="7144"/>
                    </a:cubicBezTo>
                    <a:lnTo>
                      <a:pt x="616744" y="7144"/>
                    </a:lnTo>
                    <a:cubicBezTo>
                      <a:pt x="633889" y="7144"/>
                      <a:pt x="647224" y="20479"/>
                      <a:pt x="647224" y="37624"/>
                    </a:cubicBezTo>
                    <a:lnTo>
                      <a:pt x="647224" y="409099"/>
                    </a:lnTo>
                    <a:cubicBezTo>
                      <a:pt x="647224" y="413861"/>
                      <a:pt x="643414" y="417671"/>
                      <a:pt x="639604" y="417671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611E77FD-F910-47B9-9EE0-9CA9EBB5AD17}"/>
                  </a:ext>
                </a:extLst>
              </p:cNvPr>
              <p:cNvSpPr/>
              <p:nvPr/>
            </p:nvSpPr>
            <p:spPr>
              <a:xfrm>
                <a:off x="5773578" y="3220722"/>
                <a:ext cx="647700" cy="419100"/>
              </a:xfrm>
              <a:custGeom>
                <a:avLst/>
                <a:gdLst>
                  <a:gd name="connsiteX0" fmla="*/ 631984 w 647700"/>
                  <a:gd name="connsiteY0" fmla="*/ 412909 h 419100"/>
                  <a:gd name="connsiteX1" fmla="*/ 14764 w 647700"/>
                  <a:gd name="connsiteY1" fmla="*/ 412909 h 419100"/>
                  <a:gd name="connsiteX2" fmla="*/ 7144 w 647700"/>
                  <a:gd name="connsiteY2" fmla="*/ 405289 h 419100"/>
                  <a:gd name="connsiteX3" fmla="*/ 7144 w 647700"/>
                  <a:gd name="connsiteY3" fmla="*/ 34766 h 419100"/>
                  <a:gd name="connsiteX4" fmla="*/ 34766 w 647700"/>
                  <a:gd name="connsiteY4" fmla="*/ 7144 h 419100"/>
                  <a:gd name="connsiteX5" fmla="*/ 612934 w 647700"/>
                  <a:gd name="connsiteY5" fmla="*/ 7144 h 419100"/>
                  <a:gd name="connsiteX6" fmla="*/ 640556 w 647700"/>
                  <a:gd name="connsiteY6" fmla="*/ 34766 h 419100"/>
                  <a:gd name="connsiteX7" fmla="*/ 640556 w 647700"/>
                  <a:gd name="connsiteY7" fmla="*/ 405289 h 419100"/>
                  <a:gd name="connsiteX8" fmla="*/ 631984 w 647700"/>
                  <a:gd name="connsiteY8" fmla="*/ 412909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1984" y="412909"/>
                    </a:moveTo>
                    <a:lnTo>
                      <a:pt x="14764" y="412909"/>
                    </a:lnTo>
                    <a:cubicBezTo>
                      <a:pt x="10954" y="412909"/>
                      <a:pt x="7144" y="409099"/>
                      <a:pt x="7144" y="405289"/>
                    </a:cubicBezTo>
                    <a:lnTo>
                      <a:pt x="7144" y="34766"/>
                    </a:lnTo>
                    <a:cubicBezTo>
                      <a:pt x="7144" y="19526"/>
                      <a:pt x="19526" y="7144"/>
                      <a:pt x="34766" y="7144"/>
                    </a:cubicBezTo>
                    <a:lnTo>
                      <a:pt x="612934" y="7144"/>
                    </a:lnTo>
                    <a:cubicBezTo>
                      <a:pt x="628174" y="7144"/>
                      <a:pt x="640556" y="19526"/>
                      <a:pt x="640556" y="34766"/>
                    </a:cubicBezTo>
                    <a:lnTo>
                      <a:pt x="640556" y="405289"/>
                    </a:lnTo>
                    <a:cubicBezTo>
                      <a:pt x="639604" y="410051"/>
                      <a:pt x="635794" y="412909"/>
                      <a:pt x="631984" y="412909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B00050F-BBCF-4B07-B144-24AF043BE2C0}"/>
                </a:ext>
              </a:extLst>
            </p:cNvPr>
            <p:cNvSpPr/>
            <p:nvPr/>
          </p:nvSpPr>
          <p:spPr>
            <a:xfrm>
              <a:off x="5130280" y="1781416"/>
              <a:ext cx="5163280" cy="3278273"/>
            </a:xfrm>
            <a:custGeom>
              <a:avLst/>
              <a:gdLst>
                <a:gd name="connsiteX0" fmla="*/ 7144 w 600075"/>
                <a:gd name="connsiteY0" fmla="*/ 7144 h 381000"/>
                <a:gd name="connsiteX1" fmla="*/ 597694 w 600075"/>
                <a:gd name="connsiteY1" fmla="*/ 7144 h 381000"/>
                <a:gd name="connsiteX2" fmla="*/ 597694 w 600075"/>
                <a:gd name="connsiteY2" fmla="*/ 376714 h 381000"/>
                <a:gd name="connsiteX3" fmla="*/ 7144 w 600075"/>
                <a:gd name="connsiteY3" fmla="*/ 37671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381000">
                  <a:moveTo>
                    <a:pt x="7144" y="7144"/>
                  </a:moveTo>
                  <a:lnTo>
                    <a:pt x="597694" y="7144"/>
                  </a:lnTo>
                  <a:lnTo>
                    <a:pt x="597694" y="376714"/>
                  </a:lnTo>
                  <a:lnTo>
                    <a:pt x="7144" y="376714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8BADC4B-6EB9-42D0-A753-3C5C7C5FCBF3}"/>
                </a:ext>
              </a:extLst>
            </p:cNvPr>
            <p:cNvSpPr/>
            <p:nvPr/>
          </p:nvSpPr>
          <p:spPr>
            <a:xfrm>
              <a:off x="5210103" y="5108863"/>
              <a:ext cx="4999367" cy="245870"/>
            </a:xfrm>
            <a:custGeom>
              <a:avLst/>
              <a:gdLst>
                <a:gd name="connsiteX0" fmla="*/ 553174 w 581025"/>
                <a:gd name="connsiteY0" fmla="*/ 7144 h 28575"/>
                <a:gd name="connsiteX1" fmla="*/ 574129 w 581025"/>
                <a:gd name="connsiteY1" fmla="*/ 23336 h 28575"/>
                <a:gd name="connsiteX2" fmla="*/ 574129 w 581025"/>
                <a:gd name="connsiteY2" fmla="*/ 30004 h 28575"/>
                <a:gd name="connsiteX3" fmla="*/ 19774 w 581025"/>
                <a:gd name="connsiteY3" fmla="*/ 30004 h 28575"/>
                <a:gd name="connsiteX4" fmla="*/ 8344 w 581025"/>
                <a:gd name="connsiteY4" fmla="*/ 26194 h 28575"/>
                <a:gd name="connsiteX5" fmla="*/ 35014 w 581025"/>
                <a:gd name="connsiteY5" fmla="*/ 7144 h 28575"/>
                <a:gd name="connsiteX6" fmla="*/ 553174 w 5810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1025" h="28575">
                  <a:moveTo>
                    <a:pt x="553174" y="7144"/>
                  </a:moveTo>
                  <a:cubicBezTo>
                    <a:pt x="553174" y="7144"/>
                    <a:pt x="566509" y="16669"/>
                    <a:pt x="574129" y="23336"/>
                  </a:cubicBezTo>
                  <a:cubicBezTo>
                    <a:pt x="581749" y="30004"/>
                    <a:pt x="574129" y="30004"/>
                    <a:pt x="574129" y="30004"/>
                  </a:cubicBezTo>
                  <a:cubicBezTo>
                    <a:pt x="574129" y="30004"/>
                    <a:pt x="37871" y="30004"/>
                    <a:pt x="19774" y="30004"/>
                  </a:cubicBezTo>
                  <a:cubicBezTo>
                    <a:pt x="1676" y="30004"/>
                    <a:pt x="8344" y="26194"/>
                    <a:pt x="8344" y="26194"/>
                  </a:cubicBezTo>
                  <a:lnTo>
                    <a:pt x="35014" y="7144"/>
                  </a:lnTo>
                  <a:lnTo>
                    <a:pt x="553174" y="7144"/>
                  </a:lnTo>
                  <a:close/>
                </a:path>
              </a:pathLst>
            </a:custGeom>
            <a:solidFill>
              <a:srgbClr val="3233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378FDA6-D5BA-443E-8CD4-3C2B46AB6C8A}"/>
                </a:ext>
              </a:extLst>
            </p:cNvPr>
            <p:cNvSpPr/>
            <p:nvPr/>
          </p:nvSpPr>
          <p:spPr>
            <a:xfrm>
              <a:off x="5403495" y="5242756"/>
              <a:ext cx="4589582" cy="81957"/>
            </a:xfrm>
            <a:custGeom>
              <a:avLst/>
              <a:gdLst>
                <a:gd name="connsiteX0" fmla="*/ 538318 w 533400"/>
                <a:gd name="connsiteY0" fmla="*/ 3965 h 0"/>
                <a:gd name="connsiteX1" fmla="*/ 3965 w 53340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3400">
                  <a:moveTo>
                    <a:pt x="538318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5070495-6AB5-4439-8EED-4223B30F9EAF}"/>
                </a:ext>
              </a:extLst>
            </p:cNvPr>
            <p:cNvSpPr/>
            <p:nvPr/>
          </p:nvSpPr>
          <p:spPr>
            <a:xfrm>
              <a:off x="5469061" y="5201782"/>
              <a:ext cx="4507626" cy="81957"/>
            </a:xfrm>
            <a:custGeom>
              <a:avLst/>
              <a:gdLst>
                <a:gd name="connsiteX0" fmla="*/ 3965 w 523875"/>
                <a:gd name="connsiteY0" fmla="*/ 3965 h 0"/>
                <a:gd name="connsiteX1" fmla="*/ 524031 w 523875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3875">
                  <a:moveTo>
                    <a:pt x="3965" y="3965"/>
                  </a:moveTo>
                  <a:lnTo>
                    <a:pt x="524031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821168E-844C-481A-B8F3-32C75B5054F4}"/>
                </a:ext>
              </a:extLst>
            </p:cNvPr>
            <p:cNvSpPr/>
            <p:nvPr/>
          </p:nvSpPr>
          <p:spPr>
            <a:xfrm>
              <a:off x="5354321" y="5291930"/>
              <a:ext cx="4753496" cy="81957"/>
            </a:xfrm>
            <a:custGeom>
              <a:avLst/>
              <a:gdLst>
                <a:gd name="connsiteX0" fmla="*/ 550701 w 552450"/>
                <a:gd name="connsiteY0" fmla="*/ 3965 h 0"/>
                <a:gd name="connsiteX1" fmla="*/ 3965 w 55245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2450">
                  <a:moveTo>
                    <a:pt x="550701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F376C1E-829F-4627-A9FC-603E3F9D8239}"/>
                </a:ext>
              </a:extLst>
            </p:cNvPr>
            <p:cNvSpPr/>
            <p:nvPr/>
          </p:nvSpPr>
          <p:spPr>
            <a:xfrm>
              <a:off x="5424729" y="5180579"/>
              <a:ext cx="4343712" cy="81957"/>
            </a:xfrm>
            <a:custGeom>
              <a:avLst/>
              <a:gdLst>
                <a:gd name="connsiteX0" fmla="*/ 1586 w 504825"/>
                <a:gd name="connsiteY0" fmla="*/ 1586 h 0"/>
                <a:gd name="connsiteX1" fmla="*/ 511173 w 504825"/>
                <a:gd name="connsiteY1" fmla="*/ 158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1586" y="1586"/>
                  </a:moveTo>
                  <a:lnTo>
                    <a:pt x="511173" y="1586"/>
                  </a:lnTo>
                </a:path>
              </a:pathLst>
            </a:custGeom>
            <a:ln w="2115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DCC7A37-C1A5-44ED-8513-F2059D79E78B}"/>
                </a:ext>
              </a:extLst>
            </p:cNvPr>
            <p:cNvSpPr/>
            <p:nvPr/>
          </p:nvSpPr>
          <p:spPr>
            <a:xfrm>
              <a:off x="5269602" y="5117063"/>
              <a:ext cx="4917410" cy="245870"/>
            </a:xfrm>
            <a:custGeom>
              <a:avLst/>
              <a:gdLst>
                <a:gd name="connsiteX0" fmla="*/ 32861 w 571500"/>
                <a:gd name="connsiteY0" fmla="*/ 7144 h 28575"/>
                <a:gd name="connsiteX1" fmla="*/ 7144 w 571500"/>
                <a:gd name="connsiteY1" fmla="*/ 26194 h 28575"/>
                <a:gd name="connsiteX2" fmla="*/ 566261 w 571500"/>
                <a:gd name="connsiteY2" fmla="*/ 26194 h 28575"/>
                <a:gd name="connsiteX3" fmla="*/ 541496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32861" y="7144"/>
                  </a:moveTo>
                  <a:lnTo>
                    <a:pt x="7144" y="26194"/>
                  </a:lnTo>
                  <a:lnTo>
                    <a:pt x="566261" y="26194"/>
                  </a:lnTo>
                  <a:lnTo>
                    <a:pt x="541496" y="7144"/>
                  </a:lnTo>
                  <a:close/>
                </a:path>
              </a:pathLst>
            </a:custGeom>
            <a:solidFill>
              <a:srgbClr val="323334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E8CCBE0-1B0C-438D-94FF-E082C11F048B}"/>
                </a:ext>
              </a:extLst>
            </p:cNvPr>
            <p:cNvSpPr/>
            <p:nvPr/>
          </p:nvSpPr>
          <p:spPr>
            <a:xfrm>
              <a:off x="4105815" y="5559062"/>
              <a:ext cx="7294158" cy="409784"/>
            </a:xfrm>
            <a:custGeom>
              <a:avLst/>
              <a:gdLst>
                <a:gd name="connsiteX0" fmla="*/ 842486 w 847725"/>
                <a:gd name="connsiteY0" fmla="*/ 30069 h 47625"/>
                <a:gd name="connsiteX1" fmla="*/ 830104 w 847725"/>
                <a:gd name="connsiteY1" fmla="*/ 44357 h 47625"/>
                <a:gd name="connsiteX2" fmla="*/ 41434 w 847725"/>
                <a:gd name="connsiteY2" fmla="*/ 44357 h 47625"/>
                <a:gd name="connsiteX3" fmla="*/ 20479 w 847725"/>
                <a:gd name="connsiteY3" fmla="*/ 43404 h 47625"/>
                <a:gd name="connsiteX4" fmla="*/ 7144 w 847725"/>
                <a:gd name="connsiteY4" fmla="*/ 29117 h 47625"/>
                <a:gd name="connsiteX5" fmla="*/ 7144 w 847725"/>
                <a:gd name="connsiteY5" fmla="*/ 9114 h 47625"/>
                <a:gd name="connsiteX6" fmla="*/ 9049 w 847725"/>
                <a:gd name="connsiteY6" fmla="*/ 9114 h 47625"/>
                <a:gd name="connsiteX7" fmla="*/ 27146 w 847725"/>
                <a:gd name="connsiteY7" fmla="*/ 9114 h 47625"/>
                <a:gd name="connsiteX8" fmla="*/ 752951 w 847725"/>
                <a:gd name="connsiteY8" fmla="*/ 7209 h 47625"/>
                <a:gd name="connsiteX9" fmla="*/ 842486 w 847725"/>
                <a:gd name="connsiteY9" fmla="*/ 7209 h 47625"/>
                <a:gd name="connsiteX10" fmla="*/ 842486 w 847725"/>
                <a:gd name="connsiteY10" fmla="*/ 7209 h 47625"/>
                <a:gd name="connsiteX11" fmla="*/ 842486 w 847725"/>
                <a:gd name="connsiteY11" fmla="*/ 30069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47625">
                  <a:moveTo>
                    <a:pt x="842486" y="30069"/>
                  </a:moveTo>
                  <a:cubicBezTo>
                    <a:pt x="842486" y="44357"/>
                    <a:pt x="830104" y="44357"/>
                    <a:pt x="830104" y="44357"/>
                  </a:cubicBezTo>
                  <a:cubicBezTo>
                    <a:pt x="830104" y="44357"/>
                    <a:pt x="71914" y="44357"/>
                    <a:pt x="41434" y="44357"/>
                  </a:cubicBezTo>
                  <a:cubicBezTo>
                    <a:pt x="31909" y="44357"/>
                    <a:pt x="25241" y="44357"/>
                    <a:pt x="20479" y="43404"/>
                  </a:cubicBezTo>
                  <a:cubicBezTo>
                    <a:pt x="12859" y="42452"/>
                    <a:pt x="7144" y="36737"/>
                    <a:pt x="7144" y="29117"/>
                  </a:cubicBezTo>
                  <a:lnTo>
                    <a:pt x="7144" y="9114"/>
                  </a:lnTo>
                  <a:lnTo>
                    <a:pt x="9049" y="9114"/>
                  </a:lnTo>
                  <a:lnTo>
                    <a:pt x="27146" y="9114"/>
                  </a:lnTo>
                  <a:lnTo>
                    <a:pt x="752951" y="7209"/>
                  </a:lnTo>
                  <a:lnTo>
                    <a:pt x="842486" y="7209"/>
                  </a:lnTo>
                  <a:lnTo>
                    <a:pt x="842486" y="7209"/>
                  </a:lnTo>
                  <a:cubicBezTo>
                    <a:pt x="841534" y="6257"/>
                    <a:pt x="842486" y="15782"/>
                    <a:pt x="842486" y="30069"/>
                  </a:cubicBezTo>
                  <a:close/>
                </a:path>
              </a:pathLst>
            </a:custGeom>
            <a:solidFill>
              <a:srgbClr val="6666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43BC099-A056-42DA-9F53-27069C0E9109}"/>
                </a:ext>
              </a:extLst>
            </p:cNvPr>
            <p:cNvSpPr/>
            <p:nvPr/>
          </p:nvSpPr>
          <p:spPr>
            <a:xfrm>
              <a:off x="4098364" y="5051498"/>
              <a:ext cx="7294158" cy="655655"/>
            </a:xfrm>
            <a:custGeom>
              <a:avLst/>
              <a:gdLst>
                <a:gd name="connsiteX0" fmla="*/ 827161 w 847725"/>
                <a:gd name="connsiteY0" fmla="*/ 70009 h 76200"/>
                <a:gd name="connsiteX1" fmla="*/ 753818 w 847725"/>
                <a:gd name="connsiteY1" fmla="*/ 70009 h 76200"/>
                <a:gd name="connsiteX2" fmla="*/ 24203 w 847725"/>
                <a:gd name="connsiteY2" fmla="*/ 70009 h 76200"/>
                <a:gd name="connsiteX3" fmla="*/ 17535 w 847725"/>
                <a:gd name="connsiteY3" fmla="*/ 70009 h 76200"/>
                <a:gd name="connsiteX4" fmla="*/ 8010 w 847725"/>
                <a:gd name="connsiteY4" fmla="*/ 67151 h 76200"/>
                <a:gd name="connsiteX5" fmla="*/ 13725 w 847725"/>
                <a:gd name="connsiteY5" fmla="*/ 58579 h 76200"/>
                <a:gd name="connsiteX6" fmla="*/ 97545 w 847725"/>
                <a:gd name="connsiteY6" fmla="*/ 9049 h 76200"/>
                <a:gd name="connsiteX7" fmla="*/ 101355 w 847725"/>
                <a:gd name="connsiteY7" fmla="*/ 7144 h 76200"/>
                <a:gd name="connsiteX8" fmla="*/ 739531 w 847725"/>
                <a:gd name="connsiteY8" fmla="*/ 7144 h 76200"/>
                <a:gd name="connsiteX9" fmla="*/ 742388 w 847725"/>
                <a:gd name="connsiteY9" fmla="*/ 8096 h 76200"/>
                <a:gd name="connsiteX10" fmla="*/ 746198 w 847725"/>
                <a:gd name="connsiteY10" fmla="*/ 9049 h 76200"/>
                <a:gd name="connsiteX11" fmla="*/ 747150 w 847725"/>
                <a:gd name="connsiteY11" fmla="*/ 9049 h 76200"/>
                <a:gd name="connsiteX12" fmla="*/ 757628 w 847725"/>
                <a:gd name="connsiteY12" fmla="*/ 14764 h 76200"/>
                <a:gd name="connsiteX13" fmla="*/ 840496 w 847725"/>
                <a:gd name="connsiteY13" fmla="*/ 62389 h 76200"/>
                <a:gd name="connsiteX14" fmla="*/ 842400 w 847725"/>
                <a:gd name="connsiteY14" fmla="*/ 65246 h 76200"/>
                <a:gd name="connsiteX15" fmla="*/ 827161 w 847725"/>
                <a:gd name="connsiteY15" fmla="*/ 7000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47725" h="76200">
                  <a:moveTo>
                    <a:pt x="827161" y="70009"/>
                  </a:moveTo>
                  <a:cubicBezTo>
                    <a:pt x="823350" y="70009"/>
                    <a:pt x="795728" y="70009"/>
                    <a:pt x="753818" y="70009"/>
                  </a:cubicBezTo>
                  <a:cubicBezTo>
                    <a:pt x="566175" y="70009"/>
                    <a:pt x="85163" y="70009"/>
                    <a:pt x="24203" y="70009"/>
                  </a:cubicBezTo>
                  <a:cubicBezTo>
                    <a:pt x="20393" y="70009"/>
                    <a:pt x="17535" y="70009"/>
                    <a:pt x="17535" y="70009"/>
                  </a:cubicBezTo>
                  <a:cubicBezTo>
                    <a:pt x="17535" y="70009"/>
                    <a:pt x="10868" y="70009"/>
                    <a:pt x="8010" y="67151"/>
                  </a:cubicBezTo>
                  <a:cubicBezTo>
                    <a:pt x="6105" y="65246"/>
                    <a:pt x="7058" y="63341"/>
                    <a:pt x="13725" y="58579"/>
                  </a:cubicBezTo>
                  <a:cubicBezTo>
                    <a:pt x="27060" y="49054"/>
                    <a:pt x="82305" y="17621"/>
                    <a:pt x="97545" y="9049"/>
                  </a:cubicBezTo>
                  <a:cubicBezTo>
                    <a:pt x="100403" y="8096"/>
                    <a:pt x="101355" y="7144"/>
                    <a:pt x="101355" y="7144"/>
                  </a:cubicBezTo>
                  <a:lnTo>
                    <a:pt x="739531" y="7144"/>
                  </a:lnTo>
                  <a:cubicBezTo>
                    <a:pt x="739531" y="7144"/>
                    <a:pt x="740483" y="7144"/>
                    <a:pt x="742388" y="8096"/>
                  </a:cubicBezTo>
                  <a:cubicBezTo>
                    <a:pt x="743340" y="8096"/>
                    <a:pt x="744293" y="9049"/>
                    <a:pt x="746198" y="9049"/>
                  </a:cubicBezTo>
                  <a:cubicBezTo>
                    <a:pt x="746198" y="9049"/>
                    <a:pt x="746198" y="9049"/>
                    <a:pt x="747150" y="9049"/>
                  </a:cubicBezTo>
                  <a:cubicBezTo>
                    <a:pt x="750008" y="10001"/>
                    <a:pt x="753818" y="11906"/>
                    <a:pt x="757628" y="14764"/>
                  </a:cubicBezTo>
                  <a:cubicBezTo>
                    <a:pt x="770963" y="23336"/>
                    <a:pt x="840496" y="62389"/>
                    <a:pt x="840496" y="62389"/>
                  </a:cubicBezTo>
                  <a:cubicBezTo>
                    <a:pt x="840496" y="62389"/>
                    <a:pt x="842400" y="63341"/>
                    <a:pt x="842400" y="65246"/>
                  </a:cubicBezTo>
                  <a:cubicBezTo>
                    <a:pt x="844306" y="67151"/>
                    <a:pt x="842400" y="70009"/>
                    <a:pt x="827161" y="70009"/>
                  </a:cubicBezTo>
                  <a:close/>
                </a:path>
              </a:pathLst>
            </a:custGeom>
            <a:solidFill>
              <a:srgbClr val="9DA4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2B8C23E-608C-4981-A399-48E23E7525CC}"/>
                </a:ext>
              </a:extLst>
            </p:cNvPr>
            <p:cNvSpPr/>
            <p:nvPr/>
          </p:nvSpPr>
          <p:spPr>
            <a:xfrm>
              <a:off x="6803481" y="5354734"/>
              <a:ext cx="1868616" cy="245870"/>
            </a:xfrm>
            <a:custGeom>
              <a:avLst/>
              <a:gdLst>
                <a:gd name="connsiteX0" fmla="*/ 23187 w 209550"/>
                <a:gd name="connsiteY0" fmla="*/ 7144 h 28575"/>
                <a:gd name="connsiteX1" fmla="*/ 12710 w 209550"/>
                <a:gd name="connsiteY1" fmla="*/ 12859 h 28575"/>
                <a:gd name="connsiteX2" fmla="*/ 7947 w 209550"/>
                <a:gd name="connsiteY2" fmla="*/ 19526 h 28575"/>
                <a:gd name="connsiteX3" fmla="*/ 21282 w 209550"/>
                <a:gd name="connsiteY3" fmla="*/ 25241 h 28575"/>
                <a:gd name="connsiteX4" fmla="*/ 111770 w 209550"/>
                <a:gd name="connsiteY4" fmla="*/ 25241 h 28575"/>
                <a:gd name="connsiteX5" fmla="*/ 111770 w 209550"/>
                <a:gd name="connsiteY5" fmla="*/ 25241 h 28575"/>
                <a:gd name="connsiteX6" fmla="*/ 195590 w 209550"/>
                <a:gd name="connsiteY6" fmla="*/ 25241 h 28575"/>
                <a:gd name="connsiteX7" fmla="*/ 208925 w 209550"/>
                <a:gd name="connsiteY7" fmla="*/ 19526 h 28575"/>
                <a:gd name="connsiteX8" fmla="*/ 204162 w 209550"/>
                <a:gd name="connsiteY8" fmla="*/ 12859 h 28575"/>
                <a:gd name="connsiteX9" fmla="*/ 193685 w 209550"/>
                <a:gd name="connsiteY9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50" h="28575">
                  <a:moveTo>
                    <a:pt x="23187" y="7144"/>
                  </a:moveTo>
                  <a:cubicBezTo>
                    <a:pt x="19377" y="7144"/>
                    <a:pt x="15567" y="9049"/>
                    <a:pt x="12710" y="12859"/>
                  </a:cubicBezTo>
                  <a:lnTo>
                    <a:pt x="7947" y="19526"/>
                  </a:lnTo>
                  <a:cubicBezTo>
                    <a:pt x="7947" y="19526"/>
                    <a:pt x="2232" y="26194"/>
                    <a:pt x="21282" y="25241"/>
                  </a:cubicBezTo>
                  <a:cubicBezTo>
                    <a:pt x="30807" y="25241"/>
                    <a:pt x="72717" y="25241"/>
                    <a:pt x="111770" y="25241"/>
                  </a:cubicBezTo>
                  <a:lnTo>
                    <a:pt x="111770" y="25241"/>
                  </a:lnTo>
                  <a:cubicBezTo>
                    <a:pt x="148917" y="25241"/>
                    <a:pt x="187017" y="25241"/>
                    <a:pt x="195590" y="25241"/>
                  </a:cubicBezTo>
                  <a:cubicBezTo>
                    <a:pt x="213687" y="26194"/>
                    <a:pt x="208925" y="19526"/>
                    <a:pt x="208925" y="19526"/>
                  </a:cubicBezTo>
                  <a:lnTo>
                    <a:pt x="204162" y="12859"/>
                  </a:lnTo>
                  <a:cubicBezTo>
                    <a:pt x="202257" y="9049"/>
                    <a:pt x="198447" y="7144"/>
                    <a:pt x="193685" y="7144"/>
                  </a:cubicBezTo>
                </a:path>
              </a:pathLst>
            </a:custGeom>
            <a:solidFill>
              <a:srgbClr val="7075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D903373-9B9B-454A-8CB4-E269AA113942}"/>
                </a:ext>
              </a:extLst>
            </p:cNvPr>
            <p:cNvSpPr/>
            <p:nvPr/>
          </p:nvSpPr>
          <p:spPr>
            <a:xfrm>
              <a:off x="5179454" y="5125255"/>
              <a:ext cx="4917410" cy="245870"/>
            </a:xfrm>
            <a:custGeom>
              <a:avLst/>
              <a:gdLst>
                <a:gd name="connsiteX0" fmla="*/ 566261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3401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66261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3401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2F0A2CF-6C4D-4D84-9F0B-0C8B25E6F53C}"/>
                </a:ext>
              </a:extLst>
            </p:cNvPr>
            <p:cNvSpPr/>
            <p:nvPr/>
          </p:nvSpPr>
          <p:spPr>
            <a:xfrm>
              <a:off x="5146671" y="5125255"/>
              <a:ext cx="4917410" cy="245870"/>
            </a:xfrm>
            <a:custGeom>
              <a:avLst/>
              <a:gdLst>
                <a:gd name="connsiteX0" fmla="*/ 571024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8164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71024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8164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3A2E818-EF4F-458C-8F18-9578121D3660}"/>
                </a:ext>
              </a:extLst>
            </p:cNvPr>
            <p:cNvSpPr/>
            <p:nvPr/>
          </p:nvSpPr>
          <p:spPr>
            <a:xfrm>
              <a:off x="7022398" y="1844838"/>
              <a:ext cx="3271162" cy="3198464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3C6B529-B489-4639-A7B2-5AA9180E9729}"/>
                </a:ext>
              </a:extLst>
            </p:cNvPr>
            <p:cNvGrpSpPr/>
            <p:nvPr/>
          </p:nvGrpSpPr>
          <p:grpSpPr>
            <a:xfrm>
              <a:off x="5370712" y="5206368"/>
              <a:ext cx="4572000" cy="149296"/>
              <a:chOff x="5370712" y="5206368"/>
              <a:chExt cx="4572000" cy="149296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F3DA74A-1C4B-4138-A563-129A39FD9B7F}"/>
                  </a:ext>
                </a:extLst>
              </p:cNvPr>
              <p:cNvSpPr/>
              <p:nvPr/>
            </p:nvSpPr>
            <p:spPr>
              <a:xfrm>
                <a:off x="5370712" y="5337376"/>
                <a:ext cx="457200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22AAAA6-2F39-4DD6-8134-716B9CF62E97}"/>
                  </a:ext>
                </a:extLst>
              </p:cNvPr>
              <p:cNvSpPr/>
              <p:nvPr/>
            </p:nvSpPr>
            <p:spPr>
              <a:xfrm>
                <a:off x="5416432" y="5293706"/>
                <a:ext cx="448056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E744CD6-14E4-479D-8F9D-0DF957DAAD2D}"/>
                  </a:ext>
                </a:extLst>
              </p:cNvPr>
              <p:cNvSpPr/>
              <p:nvPr/>
            </p:nvSpPr>
            <p:spPr>
              <a:xfrm>
                <a:off x="5462152" y="5250037"/>
                <a:ext cx="438912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31A40E9-999D-4DB7-A1CE-6B1F19EA0EF4}"/>
                  </a:ext>
                </a:extLst>
              </p:cNvPr>
              <p:cNvSpPr/>
              <p:nvPr/>
            </p:nvSpPr>
            <p:spPr>
              <a:xfrm>
                <a:off x="5507872" y="5206368"/>
                <a:ext cx="429768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8C9FECB-7A52-4CDC-994B-69A5B24ABCE8}"/>
                </a:ext>
              </a:extLst>
            </p:cNvPr>
            <p:cNvGrpSpPr/>
            <p:nvPr/>
          </p:nvGrpSpPr>
          <p:grpSpPr>
            <a:xfrm>
              <a:off x="7661590" y="1698465"/>
              <a:ext cx="114873" cy="114873"/>
              <a:chOff x="7627525" y="1132589"/>
              <a:chExt cx="234846" cy="234846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A6AAC56F-62D7-45DE-87B5-B9D9F6A9BFCE}"/>
                  </a:ext>
                </a:extLst>
              </p:cNvPr>
              <p:cNvSpPr/>
              <p:nvPr/>
            </p:nvSpPr>
            <p:spPr>
              <a:xfrm>
                <a:off x="7627525" y="1132589"/>
                <a:ext cx="234846" cy="234846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075BA51-0F2B-4136-85AE-6668752886FD}"/>
                  </a:ext>
                </a:extLst>
              </p:cNvPr>
              <p:cNvSpPr/>
              <p:nvPr/>
            </p:nvSpPr>
            <p:spPr>
              <a:xfrm>
                <a:off x="7656971" y="1162035"/>
                <a:ext cx="175955" cy="175955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599569D-ABEC-4CDC-8AEC-FB8A512A7CB6}"/>
                  </a:ext>
                </a:extLst>
              </p:cNvPr>
              <p:cNvSpPr/>
              <p:nvPr/>
            </p:nvSpPr>
            <p:spPr>
              <a:xfrm>
                <a:off x="7683825" y="1188889"/>
                <a:ext cx="122247" cy="122247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FFF08BBD-F12B-4D72-905D-82425437657C}"/>
                </a:ext>
              </a:extLst>
            </p:cNvPr>
            <p:cNvSpPr/>
            <p:nvPr/>
          </p:nvSpPr>
          <p:spPr>
            <a:xfrm>
              <a:off x="7370377" y="5752599"/>
              <a:ext cx="748642" cy="885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37A376A-6189-420B-8C13-3900F127BE7C}"/>
                </a:ext>
              </a:extLst>
            </p:cNvPr>
            <p:cNvSpPr/>
            <p:nvPr/>
          </p:nvSpPr>
          <p:spPr>
            <a:xfrm>
              <a:off x="7133919" y="5752598"/>
              <a:ext cx="101303" cy="10130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C596008-C53D-454F-8BCC-25C7C09986F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619684" y="2798339"/>
            <a:ext cx="4140889" cy="26122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25987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20">
            <a:extLst>
              <a:ext uri="{FF2B5EF4-FFF2-40B4-BE49-F238E27FC236}">
                <a16:creationId xmlns:a16="http://schemas.microsoft.com/office/drawing/2014/main" id="{6FE311F5-A9A3-4147-874B-14B212E901E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2" name="Picture Placeholder 19">
            <a:extLst>
              <a:ext uri="{FF2B5EF4-FFF2-40B4-BE49-F238E27FC236}">
                <a16:creationId xmlns:a16="http://schemas.microsoft.com/office/drawing/2014/main" id="{90C4F28F-E0C5-4C6F-9778-5071266AA6D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075748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480636" y="1431517"/>
            <a:ext cx="3994966" cy="3994966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1604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14192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96FE2-9E77-4834-9C6B-212E1056298F}" type="datetimeFigureOut">
              <a:rPr lang="en-US" smtClean="0"/>
              <a:t>2/2/2022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8E537-E56B-49CA-B596-52598082FB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756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0"/>
            <a:ext cx="10363200" cy="2079624"/>
          </a:xfrm>
        </p:spPr>
        <p:txBody>
          <a:bodyPr>
            <a:noAutofit/>
          </a:bodyPr>
          <a:lstStyle>
            <a:lvl1pPr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3053" y="4038600"/>
            <a:ext cx="10365897" cy="762000"/>
          </a:xfrm>
        </p:spPr>
        <p:txBody>
          <a:bodyPr/>
          <a:lstStyle>
            <a:lvl1pPr marL="0" indent="0" algn="ctr">
              <a:buNone/>
              <a:defRPr>
                <a:solidFill>
                  <a:srgbClr val="70A0D7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1132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5" indent="0" algn="ctr">
              <a:buNone/>
              <a:defRPr sz="2000"/>
            </a:lvl2pPr>
            <a:lvl3pPr marL="914332" indent="0" algn="ctr">
              <a:buNone/>
              <a:defRPr sz="1801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28" indent="0" algn="ctr">
              <a:buNone/>
              <a:defRPr sz="1600"/>
            </a:lvl6pPr>
            <a:lvl7pPr marL="2742995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6F31-819E-1E46-BD86-D67966D3E8D0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72EB-A24F-5643-802A-166850F47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7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cap="all" baseline="0">
                <a:solidFill>
                  <a:srgbClr val="167CB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 marL="685751" indent="-228584">
              <a:buSzPct val="95000"/>
              <a:buFont typeface="Cambria" panose="02040503050406030204" pitchFamily="18" charset="0"/>
              <a:buChar char="⎻"/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 marL="1142915" indent="-228584">
              <a:buSzPct val="60000"/>
              <a:buFont typeface="Wingdings" pitchFamily="2" charset="2"/>
              <a:buChar char="Ø"/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6F31-819E-1E46-BD86-D67966D3E8D0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72EB-A24F-5643-802A-166850F4782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99723A-9A1C-6043-899C-A043B049E9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5" y="6027858"/>
            <a:ext cx="612135" cy="70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402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810FD89-C021-414F-B22F-37231E9400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796953"/>
            <a:ext cx="12192000" cy="3109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cap="all" baseline="0">
                <a:solidFill>
                  <a:srgbClr val="167CB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 marL="685751" indent="-228584">
              <a:buSzPct val="95000"/>
              <a:buFont typeface="Cambria" panose="02040503050406030204" pitchFamily="18" charset="0"/>
              <a:buChar char="⎻"/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 marL="1142915" indent="-228584">
              <a:buSzPct val="60000"/>
              <a:buFont typeface="Wingdings" pitchFamily="2" charset="2"/>
              <a:buChar char="Ø"/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6F31-819E-1E46-BD86-D67966D3E8D0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72EB-A24F-5643-802A-166850F4782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DDD50C-3B08-0047-BC46-9A9D8BCEC4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5" y="6027858"/>
            <a:ext cx="612135" cy="70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526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3" y="1709745"/>
            <a:ext cx="10515600" cy="2852737"/>
          </a:xfrm>
        </p:spPr>
        <p:txBody>
          <a:bodyPr anchor="b">
            <a:normAutofit/>
          </a:bodyPr>
          <a:lstStyle>
            <a:lvl1pPr>
              <a:defRPr sz="53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3" y="4589464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6F31-819E-1E46-BD86-D67966D3E8D0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72EB-A24F-5643-802A-166850F47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769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15FB1-4927-466B-8AC6-1817BA9A3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53F9E-A217-4DC9-91AE-C316D26BB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70176-6356-494C-B006-20A5D7AF2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04C58-FA62-45F4-A96E-40C49D52AEA5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251CF-BDB4-47B6-9F58-A0DEE8F4B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10849-EC49-48D3-8E55-263CCF2B2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9944-944D-4CCD-B088-42500AB2A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150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6F31-819E-1E46-BD86-D67966D3E8D0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72EB-A24F-5643-802A-166850F4782F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20F1F4-7451-B54C-975C-C932F433F8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5" y="6027858"/>
            <a:ext cx="612135" cy="70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307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91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5" indent="0">
              <a:buNone/>
              <a:defRPr sz="2000" b="1"/>
            </a:lvl2pPr>
            <a:lvl3pPr marL="914332" indent="0">
              <a:buNone/>
              <a:defRPr sz="1801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8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5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5" indent="0">
              <a:buNone/>
              <a:defRPr sz="2000" b="1"/>
            </a:lvl2pPr>
            <a:lvl3pPr marL="914332" indent="0">
              <a:buNone/>
              <a:defRPr sz="1801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8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5" y="250507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6F31-819E-1E46-BD86-D67966D3E8D0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72EB-A24F-5643-802A-166850F4782F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187BD9-DBA9-FF4A-9E41-7302DE0879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5" y="6027858"/>
            <a:ext cx="612135" cy="70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7011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6F31-819E-1E46-BD86-D67966D3E8D0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72EB-A24F-5643-802A-166850F4782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9EE33A-A9FA-B44C-9158-00CDA62E10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5" y="6027858"/>
            <a:ext cx="612135" cy="70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310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6F31-819E-1E46-BD86-D67966D3E8D0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72EB-A24F-5643-802A-166850F47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840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9" y="457200"/>
            <a:ext cx="39322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2" y="987432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6"/>
            <a:ext cx="39322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5" indent="0">
              <a:buNone/>
              <a:defRPr sz="1401"/>
            </a:lvl2pPr>
            <a:lvl3pPr marL="914332" indent="0">
              <a:buNone/>
              <a:defRPr sz="1200"/>
            </a:lvl3pPr>
            <a:lvl4pPr marL="1371498" indent="0">
              <a:buNone/>
              <a:defRPr sz="1001"/>
            </a:lvl4pPr>
            <a:lvl5pPr marL="1828664" indent="0">
              <a:buNone/>
              <a:defRPr sz="1001"/>
            </a:lvl5pPr>
            <a:lvl6pPr marL="2285828" indent="0">
              <a:buNone/>
              <a:defRPr sz="1001"/>
            </a:lvl6pPr>
            <a:lvl7pPr marL="2742995" indent="0">
              <a:buNone/>
              <a:defRPr sz="1001"/>
            </a:lvl7pPr>
            <a:lvl8pPr marL="3200160" indent="0">
              <a:buNone/>
              <a:defRPr sz="1001"/>
            </a:lvl8pPr>
            <a:lvl9pPr marL="3657325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6F31-819E-1E46-BD86-D67966D3E8D0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72EB-A24F-5643-802A-166850F47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905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9" y="457200"/>
            <a:ext cx="39322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2" y="987432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65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8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5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6"/>
            <a:ext cx="39322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5" indent="0">
              <a:buNone/>
              <a:defRPr sz="1401"/>
            </a:lvl2pPr>
            <a:lvl3pPr marL="914332" indent="0">
              <a:buNone/>
              <a:defRPr sz="1200"/>
            </a:lvl3pPr>
            <a:lvl4pPr marL="1371498" indent="0">
              <a:buNone/>
              <a:defRPr sz="1001"/>
            </a:lvl4pPr>
            <a:lvl5pPr marL="1828664" indent="0">
              <a:buNone/>
              <a:defRPr sz="1001"/>
            </a:lvl5pPr>
            <a:lvl6pPr marL="2285828" indent="0">
              <a:buNone/>
              <a:defRPr sz="1001"/>
            </a:lvl6pPr>
            <a:lvl7pPr marL="2742995" indent="0">
              <a:buNone/>
              <a:defRPr sz="1001"/>
            </a:lvl7pPr>
            <a:lvl8pPr marL="3200160" indent="0">
              <a:buNone/>
              <a:defRPr sz="1001"/>
            </a:lvl8pPr>
            <a:lvl9pPr marL="3657325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6F31-819E-1E46-BD86-D67966D3E8D0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72EB-A24F-5643-802A-166850F47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2907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D6EA08B-8E25-EC4C-ABDC-989AE1839D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38600" y="0"/>
            <a:ext cx="8153401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E944E3-B8E7-3A44-875F-1FBD09C503E2}"/>
              </a:ext>
            </a:extLst>
          </p:cNvPr>
          <p:cNvSpPr/>
          <p:nvPr userDrawn="1"/>
        </p:nvSpPr>
        <p:spPr>
          <a:xfrm>
            <a:off x="4" y="0"/>
            <a:ext cx="403860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181D5C-4744-8C44-AC92-176F742C5D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18" y="365130"/>
            <a:ext cx="3345083" cy="45309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E50C-CC50-3649-B5B7-FF3AF38D3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6F31-819E-1E46-BD86-D67966D3E8D0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47ACE-D563-F843-86A9-DFB5B6A19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6085F-E235-164C-8A70-E9C454396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72EB-A24F-5643-802A-166850F47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733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D6EA08B-8E25-EC4C-ABDC-989AE1839D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E944E3-B8E7-3A44-875F-1FBD09C503E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181D5C-4744-8C44-AC92-176F742C5D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17" y="365129"/>
            <a:ext cx="5249284" cy="1631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E50C-CC50-3649-B5B7-FF3AF38D3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6F31-819E-1E46-BD86-D67966D3E8D0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47ACE-D563-F843-86A9-DFB5B6A19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6085F-E235-164C-8A70-E9C454396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72EB-A24F-5643-802A-166850F478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E06B3C-3782-B342-9D18-4CFE39EC849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4284" y="2264834"/>
            <a:ext cx="5249333" cy="37253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76208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D6EA08B-8E25-EC4C-ABDC-989AE1839D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38600" y="0"/>
            <a:ext cx="8153401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E944E3-B8E7-3A44-875F-1FBD09C503E2}"/>
              </a:ext>
            </a:extLst>
          </p:cNvPr>
          <p:cNvSpPr/>
          <p:nvPr userDrawn="1"/>
        </p:nvSpPr>
        <p:spPr>
          <a:xfrm>
            <a:off x="4" y="0"/>
            <a:ext cx="4038601" cy="6858000"/>
          </a:xfrm>
          <a:prstGeom prst="rect">
            <a:avLst/>
          </a:prstGeom>
          <a:solidFill>
            <a:srgbClr val="167CB2"/>
          </a:solidFill>
          <a:ln>
            <a:noFill/>
          </a:ln>
          <a:effectLst>
            <a:outerShdw blurRad="2540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181D5C-4744-8C44-AC92-176F742C5D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18" y="365130"/>
            <a:ext cx="3345083" cy="45309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E50C-CC50-3649-B5B7-FF3AF38D3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6F31-819E-1E46-BD86-D67966D3E8D0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47ACE-D563-F843-86A9-DFB5B6A19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6085F-E235-164C-8A70-E9C454396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72EB-A24F-5643-802A-166850F47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396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D6EA08B-8E25-EC4C-ABDC-989AE1839D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E944E3-B8E7-3A44-875F-1FBD09C503E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67CB2"/>
          </a:solidFill>
          <a:ln>
            <a:noFill/>
          </a:ln>
          <a:effectLst>
            <a:outerShdw blurRad="2540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181D5C-4744-8C44-AC92-176F742C5D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17" y="365129"/>
            <a:ext cx="5335684" cy="17564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E50C-CC50-3649-B5B7-FF3AF38D3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6F31-819E-1E46-BD86-D67966D3E8D0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47ACE-D563-F843-86A9-DFB5B6A19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6085F-E235-164C-8A70-E9C454396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72EB-A24F-5643-802A-166850F478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03F4C2F-8BD0-974A-927D-B58A63FE13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4287" y="2457453"/>
            <a:ext cx="5336116" cy="34078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0940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6A1E7-EA08-4A60-8C71-4C7886EEC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27586-EC51-4E5F-940D-BE9C1291DB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FDF8C-92CE-4478-8FA1-2443BE16DC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43360D-06D2-426D-B2D4-6DBC3D2B4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04C58-FA62-45F4-A96E-40C49D52AEA5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ED213B-5C28-4229-B1EE-1BA4D7A32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7436AF-3F63-4231-BC72-F4FE55551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9944-944D-4CCD-B088-42500AB2A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7593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167C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E50C-CC50-3649-B5B7-FF3AF38D3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6F31-819E-1E46-BD86-D67966D3E8D0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47ACE-D563-F843-86A9-DFB5B6A19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6085F-E235-164C-8A70-E9C454396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72EB-A24F-5643-802A-166850F478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E2D077C-4A56-514A-9DB0-0AE50537A6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84533" y="0"/>
            <a:ext cx="4707467" cy="6858000"/>
          </a:xfrm>
          <a:effectLst>
            <a:outerShdw blurRad="50800" dist="38100" dir="10800000" algn="r" rotWithShape="0">
              <a:schemeClr val="bg2">
                <a:lumMod val="50000"/>
                <a:alpha val="40000"/>
              </a:scheme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8E0D40F-3EF9-B64A-AA8D-77775A5F1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1937" y="1998133"/>
            <a:ext cx="6237817" cy="3886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DDDA12-AFA0-7548-9893-B2BF0ACEF0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5117" y="365128"/>
            <a:ext cx="6484633" cy="13398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45617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5E678-3B6D-5A45-8DA2-03F99324D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DDC0C5-F91F-A743-9AD8-6C634B08F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6F31-819E-1E46-BD86-D67966D3E8D0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66874C-CEC0-2F4A-BED3-68A9F062E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D64687-AEB6-CE47-AAE4-323F1B479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72EB-A24F-5643-802A-166850F478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214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8481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3523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9613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9378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1769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44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6186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629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2CFB3-04EF-4295-8ECD-CE0FDFF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06A6EE-DEE7-4CD1-BBED-E3EF68451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F797AB-C2DD-4EFE-8EFE-B468C8FE1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8C013A-0933-4A9D-89C2-7F196C8743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D859C0-8142-43A8-9C15-C5D6A2E6DF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39FFC0-0C44-498E-AC48-C3DB5A44F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04C58-FA62-45F4-A96E-40C49D52AEA5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01C689-527E-4EA2-9F18-0BDAE47B2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B963AC-97B2-45C1-85A0-62C47120F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9944-944D-4CCD-B088-42500AB2A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513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5363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8505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5733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36341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5269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6651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1451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160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8347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7E08E-CACB-4273-965D-C1BF1FA859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883358-9865-456C-8E6D-CF51809162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C7AAD-43AE-4C92-AED5-4212DF43E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D2703-2B4A-4879-BACE-53F7A72018DB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BA259-D778-4970-B1E7-BACBE898E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9524B-8459-4932-BD32-B97F37BCE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A5A6-82CC-4B7E-BD8D-02F44BB8A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84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E4AAB-4F74-4362-A104-9181AF68A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8C606D-B4CB-4CCC-AAC8-5BD7BA908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04C58-FA62-45F4-A96E-40C49D52AEA5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42C71C-C4FF-48FF-9159-C982D374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0BBD44-4B55-4902-AC63-E43074A86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9944-944D-4CCD-B088-42500AB2A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045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2D37D-B252-40E7-AD4D-A7AC68C99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A11E3-124D-49F5-AD16-137291C0A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B81B6-977A-4089-92DE-9301470EF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D2703-2B4A-4879-BACE-53F7A72018DB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53B17-6615-4525-A38B-7F616C9F9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904E0-50CB-4B36-B9F0-894C2B10C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A5A6-82CC-4B7E-BD8D-02F44BB8A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590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B4A7A-66F8-460A-AE73-836F60093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5CBAB8-31D7-4BDD-818D-1608919D1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DD081-BDCB-43E8-B3B2-CDED31BBB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D2703-2B4A-4879-BACE-53F7A72018DB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260FD-92EC-48F0-8CA7-DC410503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17861-5C57-4A01-96B6-88600263F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A5A6-82CC-4B7E-BD8D-02F44BB8A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868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6538F-7031-4D8D-875A-A6C987D86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8F857-D46E-4E9D-BC38-6DABCB975C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E5BBC7-B6EE-4126-BBD7-AB7A7A213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EB17C-7EC4-4167-AE36-0484E88B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D2703-2B4A-4879-BACE-53F7A72018DB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08FEC0-15EB-47A5-BE32-57BC02630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A5E97-1F09-4A90-A500-DDFA067E3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A5A6-82CC-4B7E-BD8D-02F44BB8A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04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F798F-898F-4DAB-9A81-7EEA078C7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079B0-E6EF-4E69-86F0-F37703F82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652692-A54A-49AF-AA1B-FDAA94536E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AA4C03-2D7D-45F5-83FD-84F8EF149C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9E4A46-01AB-4F09-969A-434A7C5FC7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736834-BB10-47A4-950F-AAD676B73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D2703-2B4A-4879-BACE-53F7A72018DB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9E80C8-D477-45B8-B834-971450A6D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5B0A7E-DBD2-457E-8E3E-2D2EC67EA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A5A6-82CC-4B7E-BD8D-02F44BB8A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954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9BDA8-0831-4F74-9879-D68B9DD05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1DAB56-FDAC-4A93-99B3-2F1385828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D2703-2B4A-4879-BACE-53F7A72018DB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47D5C2-5DFC-4A5A-AB74-A1772DBA2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E7832F-7D5C-4ED3-9240-F792CC100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A5A6-82CC-4B7E-BD8D-02F44BB8A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43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9D3118-1646-4DB8-8C12-66C599541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D2703-2B4A-4879-BACE-53F7A72018DB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57DBA3-B62C-4850-822B-A095E2593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71AC59-6C17-48F6-B983-C65DDE21A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A5A6-82CC-4B7E-BD8D-02F44BB8A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2992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75188-CE15-464C-9E0C-C1808D77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E819A-66F0-487F-AE3D-555708705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95D5A0-2717-4795-8699-77C422BA5B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B581CF-7C6E-4681-B2B6-CBDE8BCBF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D2703-2B4A-4879-BACE-53F7A72018DB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234316-190D-43A7-8A7D-23EEA42AE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FF9950-CFEB-4580-9018-2100871F8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A5A6-82CC-4B7E-BD8D-02F44BB8A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754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C87EC-DCDF-4AD2-B75E-2E4F58688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464B6B-A61C-4C42-9189-6F06790304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A03CA7-AE4E-40B9-8DA0-3CC4A82ECD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8BFAD1-FFD2-42B3-8E84-DED8A2430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D2703-2B4A-4879-BACE-53F7A72018DB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35C35-CE64-4997-BFD4-CB0206AD9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5930FE-6DDC-4FD4-9D6A-2E349A3E7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A5A6-82CC-4B7E-BD8D-02F44BB8A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2748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E7AAC-09AA-4297-9040-E3880F09E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0C2184-D712-4075-8F11-BDE7CEF1F4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C4F59-3F20-4AA4-AC32-8FBA385DD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D2703-2B4A-4879-BACE-53F7A72018DB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4A75E-9B29-4F38-B7D0-CDF419AB8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79468-280E-48FF-A601-02CFB035B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A5A6-82CC-4B7E-BD8D-02F44BB8A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634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CF8ADA-ACB2-4865-A130-C85448C9CA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619869-AEAF-489A-9D48-398E70230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230EE-8CD7-41B3-B0C3-2E2A673A5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D2703-2B4A-4879-BACE-53F7A72018DB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89941-1F94-4240-BFE2-D36EB6DC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E4BA5-F029-4B6E-BEE6-DA3257FC5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A5A6-82CC-4B7E-BD8D-02F44BB8A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466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B88991-552A-4DC1-9DF0-061FFAB26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04C58-FA62-45F4-A96E-40C49D52AEA5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394343-E6B8-452A-BC4F-E034B8F4E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B0FFB-3DA0-46C4-B922-328153DDA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9944-944D-4CCD-B088-42500AB2A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408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775" y="2551469"/>
            <a:ext cx="11076517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7775" y="1518558"/>
            <a:ext cx="11065631" cy="1032911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165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5pPr>
            <a:lvl6pPr marL="2285828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8pPr>
            <a:lvl9pPr marL="3657325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7304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29154-F38E-43B1-A4D4-75F64FB8C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1EB93-C342-47C5-80C3-9CBA0CB74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3ACB1E-DE51-4CBB-9A36-213262E830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909B42-4805-45A5-A53C-C9C6E9608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04C58-FA62-45F4-A96E-40C49D52AEA5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8771B9-651C-4C1E-8B2D-C5BE8DA57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6A1F1C-CFF6-4132-9464-5D63A9062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9944-944D-4CCD-B088-42500AB2A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8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CE7BE-1D09-4AC1-A32E-B1BE57289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2BE75B-8AA3-4266-BB60-750DEDA674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73F9D-BE20-4CCD-BD59-6B72668C8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59B3EC-83CC-4CD1-B6B4-AA400CB90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04C58-FA62-45F4-A96E-40C49D52AEA5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B53B68-8FFF-4BC7-A5CC-32B752EDE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2EA49-C7AF-4135-9636-17DE58486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9944-944D-4CCD-B088-42500AB2A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794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3EDC94-7668-44E5-B048-83B563401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75CAD0-0975-42BF-897A-241E1EEE2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0AB3C-9A47-4062-B791-978270FA8E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04C58-FA62-45F4-A96E-40C49D52AEA5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237D5-379D-4047-B911-4FE50AA493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DF3A8-5F07-4A96-AD0D-71AF8CE789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19944-944D-4CCD-B088-42500AB2A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72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416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26987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56F31-819E-1E46-BD86-D67966D3E8D0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072EB-A24F-5643-802A-166850F478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238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</p:sldLayoutIdLst>
  <p:txStyles>
    <p:titleStyle>
      <a:lvl1pPr algn="ctr" defTabSz="914332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67CB2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751" indent="-228584" algn="l" defTabSz="914332" rtl="0" eaLnBrk="1" latinLnBrk="0" hangingPunct="1">
        <a:lnSpc>
          <a:spcPct val="90000"/>
        </a:lnSpc>
        <a:spcBef>
          <a:spcPts val="500"/>
        </a:spcBef>
        <a:buFont typeface="Cambria" panose="02040503050406030204" pitchFamily="18" charset="0"/>
        <a:buChar char="⎻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2915" indent="-228584" algn="l" defTabSz="914332" rtl="0" eaLnBrk="1" latinLnBrk="0" hangingPunct="1">
        <a:lnSpc>
          <a:spcPct val="90000"/>
        </a:lnSpc>
        <a:spcBef>
          <a:spcPts val="500"/>
        </a:spcBef>
        <a:buSzPct val="60000"/>
        <a:buFont typeface="Wingdings" pitchFamily="2" charset="2"/>
        <a:buChar char="Ø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081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246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413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1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65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8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5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299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9016D0-40E1-4584-8249-4094FCF41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A49445-CBC6-4FAB-9CF6-62FE54982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CF7A7-FAA9-4007-AAAE-A8B52E9124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D2703-2B4A-4879-BACE-53F7A72018DB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C8BAB-BDFF-42B9-A6A2-8EF291CF9F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16333-6563-4276-9E1E-B477955655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9A5A6-82CC-4B7E-BD8D-02F44BB8A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66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SLIDE Corner C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5" y="5565782"/>
            <a:ext cx="45593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2584" y="1371607"/>
            <a:ext cx="10809817" cy="42735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772584" y="342900"/>
            <a:ext cx="10809817" cy="6858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253797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 algn="l" defTabSz="914332" rtl="0" eaLnBrk="1" latinLnBrk="0" hangingPunct="1">
        <a:lnSpc>
          <a:spcPct val="95000"/>
        </a:lnSpc>
        <a:spcBef>
          <a:spcPct val="0"/>
        </a:spcBef>
        <a:buNone/>
        <a:defRPr sz="4000" b="1" kern="1200">
          <a:solidFill>
            <a:srgbClr val="173D9A"/>
          </a:solidFill>
          <a:latin typeface="+mj-lt"/>
          <a:ea typeface="+mj-ea"/>
          <a:cs typeface="+mj-cs"/>
        </a:defRPr>
      </a:lvl1pPr>
    </p:titleStyle>
    <p:bodyStyle>
      <a:lvl1pPr marL="231757" indent="-231757" algn="l" defTabSz="914332" rtl="0" eaLnBrk="1" latinLnBrk="0" hangingPunct="1">
        <a:lnSpc>
          <a:spcPct val="95000"/>
        </a:lnSpc>
        <a:spcBef>
          <a:spcPts val="1801"/>
        </a:spcBef>
        <a:buFont typeface="Arial" pitchFamily="34" charset="0"/>
        <a:buChar char="•"/>
        <a:defRPr sz="3001" kern="1200">
          <a:solidFill>
            <a:srgbClr val="173D9A"/>
          </a:solidFill>
          <a:latin typeface="+mn-lt"/>
          <a:ea typeface="+mn-ea"/>
          <a:cs typeface="+mn-cs"/>
        </a:defRPr>
      </a:lvl1pPr>
      <a:lvl2pPr marL="742895" indent="-285730" algn="l" defTabSz="914332" rtl="0" eaLnBrk="1" latinLnBrk="0" hangingPunct="1">
        <a:lnSpc>
          <a:spcPct val="95000"/>
        </a:lnSpc>
        <a:spcBef>
          <a:spcPts val="900"/>
        </a:spcBef>
        <a:buFont typeface="Arial" pitchFamily="34" charset="0"/>
        <a:buChar char="–"/>
        <a:defRPr sz="2400" kern="1200">
          <a:solidFill>
            <a:srgbClr val="173D9A"/>
          </a:solidFill>
          <a:latin typeface="+mn-lt"/>
          <a:ea typeface="+mn-ea"/>
          <a:cs typeface="+mn-cs"/>
        </a:defRPr>
      </a:lvl2pPr>
      <a:lvl3pPr marL="1142915" indent="-228584" algn="l" defTabSz="9143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173D9A"/>
          </a:solidFill>
          <a:latin typeface="+mn-lt"/>
          <a:ea typeface="+mn-ea"/>
          <a:cs typeface="+mn-cs"/>
        </a:defRPr>
      </a:lvl3pPr>
      <a:lvl4pPr marL="1600081" indent="-228584" algn="l" defTabSz="9143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rgbClr val="173D9A"/>
          </a:solidFill>
          <a:latin typeface="+mn-lt"/>
          <a:ea typeface="+mn-ea"/>
          <a:cs typeface="+mn-cs"/>
        </a:defRPr>
      </a:lvl4pPr>
      <a:lvl5pPr marL="2057246" indent="-228584" algn="l" defTabSz="9143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rgbClr val="173D9A"/>
          </a:solidFill>
          <a:latin typeface="+mn-lt"/>
          <a:ea typeface="+mn-ea"/>
          <a:cs typeface="+mn-cs"/>
        </a:defRPr>
      </a:lvl5pPr>
      <a:lvl6pPr marL="2514413" indent="-228584" algn="l" defTabSz="9143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1" indent="-228584" algn="l" defTabSz="9143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65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8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5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mass.gov/doc/identifying-sites-for-lead-and-copper-sampling-and-preparing-a-sampling-plan-and-materials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32.pn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5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4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6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6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8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0CE005-719E-BF41-8043-D94CC752534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9000"/>
          </a:blip>
          <a:stretch>
            <a:fillRect/>
          </a:stretch>
        </p:blipFill>
        <p:spPr>
          <a:xfrm>
            <a:off x="5" y="-1"/>
            <a:ext cx="12191999" cy="7095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677ADC-F646-544C-8EB9-ECE464EBB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759" y="5098649"/>
            <a:ext cx="3052096" cy="11507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312CB6-E6D0-A440-8E94-A04609637C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7913" y="2469095"/>
            <a:ext cx="10594208" cy="1423988"/>
          </a:xfrm>
        </p:spPr>
        <p:txBody>
          <a:bodyPr>
            <a:noAutofit/>
          </a:bodyPr>
          <a:lstStyle/>
          <a:p>
            <a:r>
              <a:rPr lang="en-US" b="0" dirty="0">
                <a:solidFill>
                  <a:srgbClr val="15B7D8"/>
                </a:solidFill>
                <a:latin typeface="Calibri" panose="020F0502020204030204" pitchFamily="34" charset="0"/>
              </a:rPr>
              <a:t>Welcome to the Association of State Drinking Water Administrator’s </a:t>
            </a:r>
            <a:br>
              <a:rPr lang="en-US" b="0" dirty="0">
                <a:solidFill>
                  <a:srgbClr val="15B7D8"/>
                </a:solidFill>
                <a:latin typeface="Calibri" panose="020F0502020204030204" pitchFamily="34" charset="0"/>
              </a:rPr>
            </a:br>
            <a:r>
              <a:rPr lang="en-US" b="0" dirty="0">
                <a:solidFill>
                  <a:srgbClr val="15B7D8"/>
                </a:solidFill>
                <a:latin typeface="Calibri" panose="020F0502020204030204" pitchFamily="34" charset="0"/>
              </a:rPr>
              <a:t>Lead Service Line Inventory Symposium</a:t>
            </a:r>
            <a:br>
              <a:rPr lang="en-US" b="0" dirty="0">
                <a:solidFill>
                  <a:srgbClr val="15B7D8"/>
                </a:solidFill>
                <a:latin typeface="Calibri" panose="020F0502020204030204" pitchFamily="34" charset="0"/>
              </a:rPr>
            </a:br>
            <a:endParaRPr lang="en-US" dirty="0">
              <a:solidFill>
                <a:srgbClr val="15B7D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286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835BBE-3171-4F79-ADAB-E7B8099300B8}"/>
              </a:ext>
            </a:extLst>
          </p:cNvPr>
          <p:cNvSpPr txBox="1">
            <a:spLocks/>
          </p:cNvSpPr>
          <p:nvPr/>
        </p:nvSpPr>
        <p:spPr>
          <a:xfrm>
            <a:off x="641350" y="114301"/>
            <a:ext cx="109093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Lead &amp; Copper Rule Survey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FE8584E-9706-4D78-AD02-98780667D970}"/>
              </a:ext>
            </a:extLst>
          </p:cNvPr>
          <p:cNvGraphicFramePr/>
          <p:nvPr/>
        </p:nvGraphicFramePr>
        <p:xfrm>
          <a:off x="1905000" y="1227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97746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835BBE-3171-4F79-ADAB-E7B8099300B8}"/>
              </a:ext>
            </a:extLst>
          </p:cNvPr>
          <p:cNvSpPr txBox="1">
            <a:spLocks/>
          </p:cNvSpPr>
          <p:nvPr/>
        </p:nvSpPr>
        <p:spPr>
          <a:xfrm>
            <a:off x="641350" y="114301"/>
            <a:ext cx="109093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Lead &amp; Copper Rule Survey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C35F99-4EAA-4FAB-AF24-2654C625E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584324"/>
            <a:ext cx="5829300" cy="40290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4268F6-972F-4001-AAD7-AA47566F2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401" y="1501654"/>
            <a:ext cx="5689600" cy="411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96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1DB3B9B0-4341-4598-9F6C-C61EE156135C}"/>
              </a:ext>
            </a:extLst>
          </p:cNvPr>
          <p:cNvGrpSpPr/>
          <p:nvPr/>
        </p:nvGrpSpPr>
        <p:grpSpPr>
          <a:xfrm>
            <a:off x="197699" y="177800"/>
            <a:ext cx="11796602" cy="615101"/>
            <a:chOff x="197699" y="177800"/>
            <a:chExt cx="11796602" cy="615101"/>
          </a:xfrm>
        </p:grpSpPr>
        <p:sp>
          <p:nvSpPr>
            <p:cNvPr id="14" name="Half Frame 13">
              <a:extLst>
                <a:ext uri="{FF2B5EF4-FFF2-40B4-BE49-F238E27FC236}">
                  <a16:creationId xmlns:a16="http://schemas.microsoft.com/office/drawing/2014/main" id="{F29B2B6A-AB41-45D2-95CD-5A3902C2A1AB}"/>
                </a:ext>
              </a:extLst>
            </p:cNvPr>
            <p:cNvSpPr/>
            <p:nvPr/>
          </p:nvSpPr>
          <p:spPr>
            <a:xfrm>
              <a:off x="197699" y="177800"/>
              <a:ext cx="615101" cy="615101"/>
            </a:xfrm>
            <a:prstGeom prst="halfFrame">
              <a:avLst>
                <a:gd name="adj1" fmla="val 10256"/>
                <a:gd name="adj2" fmla="val 10256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Half Frame 14">
              <a:extLst>
                <a:ext uri="{FF2B5EF4-FFF2-40B4-BE49-F238E27FC236}">
                  <a16:creationId xmlns:a16="http://schemas.microsoft.com/office/drawing/2014/main" id="{0B479F6D-09AF-4941-8C01-980B453DBED4}"/>
                </a:ext>
              </a:extLst>
            </p:cNvPr>
            <p:cNvSpPr/>
            <p:nvPr/>
          </p:nvSpPr>
          <p:spPr>
            <a:xfrm flipH="1">
              <a:off x="11379200" y="177800"/>
              <a:ext cx="615101" cy="615101"/>
            </a:xfrm>
            <a:prstGeom prst="halfFrame">
              <a:avLst>
                <a:gd name="adj1" fmla="val 10256"/>
                <a:gd name="adj2" fmla="val 10256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4993B1-92CA-4418-A4E7-1CE39667B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42397-7EDB-41F6-8908-FDD8E0EA6B72}" type="datetime1">
              <a:rPr lang="en-US" smtClean="0"/>
              <a:t>2/2/2022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8EDF39-4C88-48E7-B243-DDB03AA8E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9944-944D-4CCD-B088-42500AB2AC95}" type="slidenum">
              <a:rPr lang="en-US" smtClean="0"/>
              <a:t>12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7EFFDC-D8E5-4D19-9612-FA9E5CC84444}"/>
              </a:ext>
            </a:extLst>
          </p:cNvPr>
          <p:cNvSpPr txBox="1"/>
          <p:nvPr/>
        </p:nvSpPr>
        <p:spPr>
          <a:xfrm>
            <a:off x="642585" y="2505670"/>
            <a:ext cx="10566400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0" b="1" dirty="0">
                <a:latin typeface="Calibri"/>
                <a:cs typeface="Calibri"/>
              </a:rPr>
              <a:t>MATERIALS SURVEY WORKSHEET (MSWS)</a:t>
            </a:r>
            <a:endParaRPr lang="en-US" sz="6000" dirty="0">
              <a:latin typeface="+mj-lt"/>
              <a:cs typeface="Segoe UI Semibold" panose="020B0702040204020203" pitchFamily="34" charset="0"/>
            </a:endParaRP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AF462F67-C38A-4FE1-8214-BABECD8D9B82}"/>
              </a:ext>
            </a:extLst>
          </p:cNvPr>
          <p:cNvSpPr/>
          <p:nvPr/>
        </p:nvSpPr>
        <p:spPr>
          <a:xfrm>
            <a:off x="98231" y="5076577"/>
            <a:ext cx="3058510" cy="379363"/>
          </a:xfrm>
          <a:prstGeom prst="chevron">
            <a:avLst/>
          </a:prstGeom>
          <a:solidFill>
            <a:srgbClr val="BA4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8" name="Arrow: Chevron 107">
            <a:extLst>
              <a:ext uri="{FF2B5EF4-FFF2-40B4-BE49-F238E27FC236}">
                <a16:creationId xmlns:a16="http://schemas.microsoft.com/office/drawing/2014/main" id="{2D6F3B3B-A8A1-49CC-800E-E1B481598B50}"/>
              </a:ext>
            </a:extLst>
          </p:cNvPr>
          <p:cNvSpPr/>
          <p:nvPr/>
        </p:nvSpPr>
        <p:spPr>
          <a:xfrm>
            <a:off x="2470708" y="5075452"/>
            <a:ext cx="3847253" cy="379363"/>
          </a:xfrm>
          <a:prstGeom prst="chevron">
            <a:avLst/>
          </a:prstGeom>
          <a:solidFill>
            <a:srgbClr val="2FB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9" name="Arrow: Chevron 108">
            <a:extLst>
              <a:ext uri="{FF2B5EF4-FFF2-40B4-BE49-F238E27FC236}">
                <a16:creationId xmlns:a16="http://schemas.microsoft.com/office/drawing/2014/main" id="{022F7240-737C-4867-ABE3-7314D479A230}"/>
              </a:ext>
            </a:extLst>
          </p:cNvPr>
          <p:cNvSpPr/>
          <p:nvPr/>
        </p:nvSpPr>
        <p:spPr>
          <a:xfrm>
            <a:off x="5631928" y="5066670"/>
            <a:ext cx="3980792" cy="379363"/>
          </a:xfrm>
          <a:prstGeom prst="chevron">
            <a:avLst/>
          </a:prstGeom>
          <a:solidFill>
            <a:srgbClr val="3A56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0" name="Arrow: Chevron 109">
            <a:extLst>
              <a:ext uri="{FF2B5EF4-FFF2-40B4-BE49-F238E27FC236}">
                <a16:creationId xmlns:a16="http://schemas.microsoft.com/office/drawing/2014/main" id="{1D3D752E-F17B-44E0-A84F-214ACF379120}"/>
              </a:ext>
            </a:extLst>
          </p:cNvPr>
          <p:cNvSpPr/>
          <p:nvPr/>
        </p:nvSpPr>
        <p:spPr>
          <a:xfrm>
            <a:off x="8913792" y="5075452"/>
            <a:ext cx="3251200" cy="379363"/>
          </a:xfrm>
          <a:prstGeom prst="chevron">
            <a:avLst/>
          </a:prstGeom>
          <a:solidFill>
            <a:srgbClr val="1A2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9F9EC7-9A7B-4989-ADD1-0B5C901F4D08}"/>
              </a:ext>
            </a:extLst>
          </p:cNvPr>
          <p:cNvCxnSpPr/>
          <p:nvPr/>
        </p:nvCxnSpPr>
        <p:spPr>
          <a:xfrm>
            <a:off x="0" y="5755960"/>
            <a:ext cx="12192000" cy="0"/>
          </a:xfrm>
          <a:prstGeom prst="line">
            <a:avLst/>
          </a:prstGeom>
          <a:ln w="317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0D9E85A8-6500-4DCA-A672-AF14AA8CE83E}"/>
              </a:ext>
            </a:extLst>
          </p:cNvPr>
          <p:cNvSpPr/>
          <p:nvPr/>
        </p:nvSpPr>
        <p:spPr>
          <a:xfrm>
            <a:off x="2095499" y="5667059"/>
            <a:ext cx="177802" cy="177802"/>
          </a:xfrm>
          <a:prstGeom prst="ellipse">
            <a:avLst/>
          </a:prstGeom>
          <a:solidFill>
            <a:srgbClr val="BA4969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C36A3CC0-82AC-4726-88AD-F7EE70BD3771}"/>
              </a:ext>
            </a:extLst>
          </p:cNvPr>
          <p:cNvSpPr/>
          <p:nvPr/>
        </p:nvSpPr>
        <p:spPr>
          <a:xfrm>
            <a:off x="4703232" y="5667059"/>
            <a:ext cx="177802" cy="177802"/>
          </a:xfrm>
          <a:prstGeom prst="ellipse">
            <a:avLst/>
          </a:prstGeom>
          <a:solidFill>
            <a:srgbClr val="2FBAC9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86399397-1BB2-48E0-8EDA-416CFBD77368}"/>
              </a:ext>
            </a:extLst>
          </p:cNvPr>
          <p:cNvSpPr/>
          <p:nvPr/>
        </p:nvSpPr>
        <p:spPr>
          <a:xfrm>
            <a:off x="7310965" y="5667059"/>
            <a:ext cx="177802" cy="177802"/>
          </a:xfrm>
          <a:prstGeom prst="ellipse">
            <a:avLst/>
          </a:prstGeom>
          <a:solidFill>
            <a:srgbClr val="3A566B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3486E5F1-3B5A-4260-B88D-74959EF1FB82}"/>
              </a:ext>
            </a:extLst>
          </p:cNvPr>
          <p:cNvSpPr/>
          <p:nvPr/>
        </p:nvSpPr>
        <p:spPr>
          <a:xfrm>
            <a:off x="9893299" y="5667059"/>
            <a:ext cx="177802" cy="177802"/>
          </a:xfrm>
          <a:prstGeom prst="ellipse">
            <a:avLst/>
          </a:prstGeom>
          <a:solidFill>
            <a:srgbClr val="1A213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73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A235C-0767-4F1C-9078-47C396EB0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224" y="-108802"/>
            <a:ext cx="10515600" cy="1325563"/>
          </a:xfrm>
        </p:spPr>
        <p:txBody>
          <a:bodyPr>
            <a:normAutofit/>
          </a:bodyPr>
          <a:lstStyle/>
          <a:p>
            <a:r>
              <a:rPr lang="en-US" sz="3400" b="1" dirty="0">
                <a:latin typeface="Calibri"/>
                <a:cs typeface="Calibri"/>
              </a:rPr>
              <a:t>Materials Survey Worksheet (MSWS)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F6BF7-A32B-4311-8D89-A734F8B5C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109" y="840093"/>
            <a:ext cx="10413829" cy="58491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All public water suppliers must complete a MSWS of their system to identify their pool of sample sites</a:t>
            </a:r>
          </a:p>
          <a:p>
            <a:pPr marL="0" indent="0">
              <a:buNone/>
            </a:pPr>
            <a:r>
              <a:rPr lang="en-US" dirty="0"/>
              <a:t>MSWS must be completed before sampling for lead and copper- start early!</a:t>
            </a:r>
          </a:p>
          <a:p>
            <a:pPr marL="0" indent="0">
              <a:buNone/>
            </a:pPr>
            <a:r>
              <a:rPr lang="en-US" dirty="0"/>
              <a:t>Every PWS must  fill out a MSWS, but only need to submit it with the Sampling Plan when the sampling plan has sites other than Tier 1 sites</a:t>
            </a:r>
          </a:p>
          <a:p>
            <a:pPr marL="0" indent="0">
              <a:buNone/>
            </a:pPr>
            <a:r>
              <a:rPr lang="en-US" dirty="0"/>
              <a:t>MSWS should be constantly updated (every sampling round) to ensure that the highest tier sites are included in the sampling plan </a:t>
            </a:r>
          </a:p>
          <a:p>
            <a:pPr marL="0" indent="0">
              <a:buNone/>
            </a:pPr>
            <a:r>
              <a:rPr lang="en-US" dirty="0"/>
              <a:t>Keep track of MSWS changes over time; assign someone to this task </a:t>
            </a:r>
          </a:p>
          <a:p>
            <a:r>
              <a:rPr lang="en-US" u="sng" dirty="0">
                <a:hlinkClick r:id="rId2"/>
              </a:rPr>
              <a:t>https://www.mass.gov/doc/identifying-sites-for-lead-and-copper-sampling-and-preparing-a-sampling-plan-and-materials</a:t>
            </a:r>
            <a:endParaRPr lang="en-US" dirty="0"/>
          </a:p>
        </p:txBody>
      </p:sp>
      <p:sp>
        <p:nvSpPr>
          <p:cNvPr id="4" name="Frame 17">
            <a:extLst>
              <a:ext uri="{FF2B5EF4-FFF2-40B4-BE49-F238E27FC236}">
                <a16:creationId xmlns:a16="http://schemas.microsoft.com/office/drawing/2014/main" id="{FE36D6E0-19A7-F743-9E49-4B45D6B67B97}"/>
              </a:ext>
            </a:extLst>
          </p:cNvPr>
          <p:cNvSpPr/>
          <p:nvPr/>
        </p:nvSpPr>
        <p:spPr>
          <a:xfrm>
            <a:off x="392574" y="930728"/>
            <a:ext cx="338535" cy="28881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5" name="Frame 17">
            <a:extLst>
              <a:ext uri="{FF2B5EF4-FFF2-40B4-BE49-F238E27FC236}">
                <a16:creationId xmlns:a16="http://schemas.microsoft.com/office/drawing/2014/main" id="{46EC0124-354F-634D-85F0-11FC8A0092CE}"/>
              </a:ext>
            </a:extLst>
          </p:cNvPr>
          <p:cNvSpPr/>
          <p:nvPr/>
        </p:nvSpPr>
        <p:spPr>
          <a:xfrm>
            <a:off x="392574" y="1793421"/>
            <a:ext cx="338535" cy="28881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" name="Frame 17">
            <a:extLst>
              <a:ext uri="{FF2B5EF4-FFF2-40B4-BE49-F238E27FC236}">
                <a16:creationId xmlns:a16="http://schemas.microsoft.com/office/drawing/2014/main" id="{5E20ECA8-69B7-9745-96F6-171C9B24D505}"/>
              </a:ext>
            </a:extLst>
          </p:cNvPr>
          <p:cNvSpPr/>
          <p:nvPr/>
        </p:nvSpPr>
        <p:spPr>
          <a:xfrm>
            <a:off x="392574" y="2723282"/>
            <a:ext cx="338535" cy="28881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7" name="Frame 17">
            <a:extLst>
              <a:ext uri="{FF2B5EF4-FFF2-40B4-BE49-F238E27FC236}">
                <a16:creationId xmlns:a16="http://schemas.microsoft.com/office/drawing/2014/main" id="{C3D1F932-BE55-0A48-92C8-F1C0C154B4AD}"/>
              </a:ext>
            </a:extLst>
          </p:cNvPr>
          <p:cNvSpPr/>
          <p:nvPr/>
        </p:nvSpPr>
        <p:spPr>
          <a:xfrm>
            <a:off x="392574" y="3629823"/>
            <a:ext cx="338535" cy="28881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8" name="Frame 17">
            <a:extLst>
              <a:ext uri="{FF2B5EF4-FFF2-40B4-BE49-F238E27FC236}">
                <a16:creationId xmlns:a16="http://schemas.microsoft.com/office/drawing/2014/main" id="{7717D3BF-E211-3F42-AEF6-AA59CFC77C50}"/>
              </a:ext>
            </a:extLst>
          </p:cNvPr>
          <p:cNvSpPr/>
          <p:nvPr/>
        </p:nvSpPr>
        <p:spPr>
          <a:xfrm>
            <a:off x="392573" y="4492516"/>
            <a:ext cx="338535" cy="28881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" name="Frame 17">
            <a:extLst>
              <a:ext uri="{FF2B5EF4-FFF2-40B4-BE49-F238E27FC236}">
                <a16:creationId xmlns:a16="http://schemas.microsoft.com/office/drawing/2014/main" id="{DAE9499E-C2AD-2749-96F5-8010CD60AB86}"/>
              </a:ext>
            </a:extLst>
          </p:cNvPr>
          <p:cNvSpPr/>
          <p:nvPr/>
        </p:nvSpPr>
        <p:spPr>
          <a:xfrm>
            <a:off x="392573" y="5393532"/>
            <a:ext cx="338535" cy="28881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7AA97D-6AEC-FD4E-90A7-D0F1B0457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261" y="0"/>
            <a:ext cx="1411739" cy="32330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3A3081-6CDA-E84E-B153-20E66B8B3DF9}"/>
              </a:ext>
            </a:extLst>
          </p:cNvPr>
          <p:cNvSpPr txBox="1"/>
          <p:nvPr/>
        </p:nvSpPr>
        <p:spPr>
          <a:xfrm>
            <a:off x="10119377" y="6457890"/>
            <a:ext cx="2152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Slide provided by MassDEP LCR workgroup – Catherine </a:t>
            </a:r>
            <a:r>
              <a:rPr lang="en-US" sz="1000" dirty="0" err="1"/>
              <a:t>Wanat</a:t>
            </a:r>
            <a:r>
              <a:rPr lang="en-US" sz="1000" dirty="0"/>
              <a:t>, WERO</a:t>
            </a:r>
          </a:p>
        </p:txBody>
      </p:sp>
      <p:sp>
        <p:nvSpPr>
          <p:cNvPr id="12" name="Rounded Rectangle 51">
            <a:extLst>
              <a:ext uri="{FF2B5EF4-FFF2-40B4-BE49-F238E27FC236}">
                <a16:creationId xmlns:a16="http://schemas.microsoft.com/office/drawing/2014/main" id="{9559C6B3-E326-5745-A079-F52FEDAB5422}"/>
              </a:ext>
            </a:extLst>
          </p:cNvPr>
          <p:cNvSpPr/>
          <p:nvPr/>
        </p:nvSpPr>
        <p:spPr>
          <a:xfrm rot="16200000" flipH="1">
            <a:off x="10966978" y="3473378"/>
            <a:ext cx="876825" cy="788074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879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63BD9-CCC2-4CE4-A238-BD626F853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85478"/>
            <a:ext cx="10515600" cy="728917"/>
          </a:xfrm>
        </p:spPr>
        <p:txBody>
          <a:bodyPr/>
          <a:lstStyle/>
          <a:p>
            <a:r>
              <a:rPr lang="en-US" b="1" dirty="0"/>
              <a:t>Gathering Information for MSWS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2D579-DB93-442A-9F39-C64F1B275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4834" y="2341295"/>
            <a:ext cx="10035205" cy="42574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Service Line Tie-cards </a:t>
            </a:r>
          </a:p>
          <a:p>
            <a:pPr marL="0" lvl="0" indent="0">
              <a:buNone/>
            </a:pPr>
            <a:r>
              <a:rPr lang="en-US" dirty="0"/>
              <a:t>Building Permits</a:t>
            </a:r>
          </a:p>
          <a:p>
            <a:pPr marL="0" lvl="0" indent="0">
              <a:buNone/>
            </a:pPr>
            <a:r>
              <a:rPr lang="en-US" dirty="0"/>
              <a:t>Plumbing Codes and Permits</a:t>
            </a:r>
          </a:p>
          <a:p>
            <a:pPr marL="0" lvl="0" indent="0">
              <a:buNone/>
            </a:pPr>
            <a:r>
              <a:rPr lang="en-US" dirty="0"/>
              <a:t>Distribution Maps and Drawings</a:t>
            </a:r>
          </a:p>
          <a:p>
            <a:pPr marL="0" lvl="0" indent="0">
              <a:buNone/>
            </a:pPr>
            <a:r>
              <a:rPr lang="en-US" dirty="0"/>
              <a:t>Inspection and Maintenance Records</a:t>
            </a:r>
          </a:p>
          <a:p>
            <a:pPr marL="0" lvl="0" indent="0">
              <a:buNone/>
            </a:pPr>
            <a:r>
              <a:rPr lang="en-US" dirty="0"/>
              <a:t>Meter Installation Records</a:t>
            </a:r>
          </a:p>
          <a:p>
            <a:pPr marL="0" lvl="0" indent="0">
              <a:buNone/>
            </a:pPr>
            <a:r>
              <a:rPr lang="en-US" dirty="0"/>
              <a:t>Permit Files</a:t>
            </a:r>
          </a:p>
          <a:p>
            <a:pPr marL="0" lvl="0" indent="0">
              <a:buNone/>
            </a:pPr>
            <a:r>
              <a:rPr lang="en-US" dirty="0"/>
              <a:t>Interviews with Senior Personnel, Building Inspectors, and Retirees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0">
            <a:extLst>
              <a:ext uri="{FF2B5EF4-FFF2-40B4-BE49-F238E27FC236}">
                <a16:creationId xmlns:a16="http://schemas.microsoft.com/office/drawing/2014/main" id="{29C76D0B-ED07-BC40-A779-9A65027D27AB}"/>
              </a:ext>
            </a:extLst>
          </p:cNvPr>
          <p:cNvSpPr/>
          <p:nvPr/>
        </p:nvSpPr>
        <p:spPr>
          <a:xfrm>
            <a:off x="1342848" y="2374238"/>
            <a:ext cx="309149" cy="293798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7DA8A0BF-5296-EC47-8B33-0434FFDD3775}"/>
              </a:ext>
            </a:extLst>
          </p:cNvPr>
          <p:cNvSpPr/>
          <p:nvPr/>
        </p:nvSpPr>
        <p:spPr>
          <a:xfrm>
            <a:off x="1338732" y="2858351"/>
            <a:ext cx="308651" cy="293797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8" name="Rectangle 36">
            <a:extLst>
              <a:ext uri="{FF2B5EF4-FFF2-40B4-BE49-F238E27FC236}">
                <a16:creationId xmlns:a16="http://schemas.microsoft.com/office/drawing/2014/main" id="{0EF8B4BF-4AB5-D942-B883-0D20539550B3}"/>
              </a:ext>
            </a:extLst>
          </p:cNvPr>
          <p:cNvSpPr/>
          <p:nvPr/>
        </p:nvSpPr>
        <p:spPr>
          <a:xfrm>
            <a:off x="1276737" y="5469524"/>
            <a:ext cx="370646" cy="312121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" name="Oval 21">
            <a:extLst>
              <a:ext uri="{FF2B5EF4-FFF2-40B4-BE49-F238E27FC236}">
                <a16:creationId xmlns:a16="http://schemas.microsoft.com/office/drawing/2014/main" id="{0F048D6D-89DE-184B-8D86-8793EA459735}"/>
              </a:ext>
            </a:extLst>
          </p:cNvPr>
          <p:cNvSpPr>
            <a:spLocks noChangeAspect="1"/>
          </p:cNvSpPr>
          <p:nvPr/>
        </p:nvSpPr>
        <p:spPr>
          <a:xfrm>
            <a:off x="1300556" y="4962752"/>
            <a:ext cx="352907" cy="355854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" name="Round Same Side Corner Rectangle 11">
            <a:extLst>
              <a:ext uri="{FF2B5EF4-FFF2-40B4-BE49-F238E27FC236}">
                <a16:creationId xmlns:a16="http://schemas.microsoft.com/office/drawing/2014/main" id="{2EA41551-ADC4-2D40-81E7-099C1A0FAD79}"/>
              </a:ext>
            </a:extLst>
          </p:cNvPr>
          <p:cNvSpPr/>
          <p:nvPr/>
        </p:nvSpPr>
        <p:spPr>
          <a:xfrm rot="9900000">
            <a:off x="1314209" y="5977282"/>
            <a:ext cx="337603" cy="299623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11" name="Round Same Side Corner Rectangle 19">
            <a:extLst>
              <a:ext uri="{FF2B5EF4-FFF2-40B4-BE49-F238E27FC236}">
                <a16:creationId xmlns:a16="http://schemas.microsoft.com/office/drawing/2014/main" id="{02603301-C367-DB4E-AAFF-774A018BB204}"/>
              </a:ext>
            </a:extLst>
          </p:cNvPr>
          <p:cNvSpPr/>
          <p:nvPr/>
        </p:nvSpPr>
        <p:spPr>
          <a:xfrm>
            <a:off x="1276737" y="4446278"/>
            <a:ext cx="403649" cy="376794"/>
          </a:xfrm>
          <a:custGeom>
            <a:avLst/>
            <a:gdLst/>
            <a:ahLst/>
            <a:cxnLst/>
            <a:rect l="l" t="t" r="r" b="b"/>
            <a:pathLst>
              <a:path w="2600931" h="3213524">
                <a:moveTo>
                  <a:pt x="1304260" y="0"/>
                </a:moveTo>
                <a:cubicBezTo>
                  <a:pt x="1403671" y="0"/>
                  <a:pt x="1484260" y="80589"/>
                  <a:pt x="1484260" y="180000"/>
                </a:cubicBezTo>
                <a:lnTo>
                  <a:pt x="1484260" y="412061"/>
                </a:lnTo>
                <a:lnTo>
                  <a:pt x="2330931" y="412061"/>
                </a:lnTo>
                <a:lnTo>
                  <a:pt x="2600931" y="682061"/>
                </a:lnTo>
                <a:lnTo>
                  <a:pt x="2330931" y="952061"/>
                </a:lnTo>
                <a:lnTo>
                  <a:pt x="1484260" y="952061"/>
                </a:lnTo>
                <a:lnTo>
                  <a:pt x="1484260" y="1110244"/>
                </a:lnTo>
                <a:lnTo>
                  <a:pt x="2375646" y="1110244"/>
                </a:lnTo>
                <a:lnTo>
                  <a:pt x="2375646" y="1650244"/>
                </a:lnTo>
                <a:lnTo>
                  <a:pt x="1484260" y="1650244"/>
                </a:lnTo>
                <a:lnTo>
                  <a:pt x="1484260" y="3213524"/>
                </a:lnTo>
                <a:lnTo>
                  <a:pt x="1124260" y="3213524"/>
                </a:lnTo>
                <a:lnTo>
                  <a:pt x="1124260" y="1650244"/>
                </a:lnTo>
                <a:lnTo>
                  <a:pt x="270000" y="1650244"/>
                </a:lnTo>
                <a:lnTo>
                  <a:pt x="0" y="1380244"/>
                </a:lnTo>
                <a:lnTo>
                  <a:pt x="270000" y="1110244"/>
                </a:lnTo>
                <a:lnTo>
                  <a:pt x="1124260" y="1110244"/>
                </a:lnTo>
                <a:lnTo>
                  <a:pt x="1124260" y="952061"/>
                </a:lnTo>
                <a:lnTo>
                  <a:pt x="224931" y="952061"/>
                </a:lnTo>
                <a:lnTo>
                  <a:pt x="224931" y="412061"/>
                </a:lnTo>
                <a:lnTo>
                  <a:pt x="1124260" y="412061"/>
                </a:lnTo>
                <a:lnTo>
                  <a:pt x="1124260" y="180000"/>
                </a:lnTo>
                <a:cubicBezTo>
                  <a:pt x="1124260" y="80589"/>
                  <a:pt x="1204849" y="0"/>
                  <a:pt x="1304260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2" name="Isosceles Triangle 57">
            <a:extLst>
              <a:ext uri="{FF2B5EF4-FFF2-40B4-BE49-F238E27FC236}">
                <a16:creationId xmlns:a16="http://schemas.microsoft.com/office/drawing/2014/main" id="{DDE05F5A-DBED-9149-8634-2F92CDC6ADD6}"/>
              </a:ext>
            </a:extLst>
          </p:cNvPr>
          <p:cNvSpPr/>
          <p:nvPr/>
        </p:nvSpPr>
        <p:spPr>
          <a:xfrm>
            <a:off x="1381963" y="3904578"/>
            <a:ext cx="245823" cy="381292"/>
          </a:xfrm>
          <a:custGeom>
            <a:avLst/>
            <a:gdLst>
              <a:gd name="connsiteX0" fmla="*/ 1148449 w 1346449"/>
              <a:gd name="connsiteY0" fmla="*/ 2457725 h 3249725"/>
              <a:gd name="connsiteX1" fmla="*/ 198001 w 1346449"/>
              <a:gd name="connsiteY1" fmla="*/ 2457725 h 3249725"/>
              <a:gd name="connsiteX2" fmla="*/ 1 w 1346449"/>
              <a:gd name="connsiteY2" fmla="*/ 3249725 h 3249725"/>
              <a:gd name="connsiteX3" fmla="*/ 1346449 w 1346449"/>
              <a:gd name="connsiteY3" fmla="*/ 3249725 h 3249725"/>
              <a:gd name="connsiteX4" fmla="*/ 1148449 w 1346449"/>
              <a:gd name="connsiteY4" fmla="*/ 2457725 h 3249725"/>
              <a:gd name="connsiteX5" fmla="*/ 755186 w 1346449"/>
              <a:gd name="connsiteY5" fmla="*/ 82950 h 3249725"/>
              <a:gd name="connsiteX6" fmla="*/ 734449 w 1346449"/>
              <a:gd name="connsiteY6" fmla="*/ 1314594 h 3249725"/>
              <a:gd name="connsiteX7" fmla="*/ 853246 w 1346449"/>
              <a:gd name="connsiteY7" fmla="*/ 1483214 h 3249725"/>
              <a:gd name="connsiteX8" fmla="*/ 673226 w 1346449"/>
              <a:gd name="connsiteY8" fmla="*/ 1663234 h 3249725"/>
              <a:gd name="connsiteX9" fmla="*/ 493206 w 1346449"/>
              <a:gd name="connsiteY9" fmla="*/ 1483214 h 3249725"/>
              <a:gd name="connsiteX10" fmla="*/ 612000 w 1346449"/>
              <a:gd name="connsiteY10" fmla="*/ 1314595 h 3249725"/>
              <a:gd name="connsiteX11" fmla="*/ 612000 w 1346449"/>
              <a:gd name="connsiteY11" fmla="*/ 0 h 3249725"/>
              <a:gd name="connsiteX12" fmla="*/ 2939 w 1346449"/>
              <a:gd name="connsiteY12" fmla="*/ 1574694 h 3249725"/>
              <a:gd name="connsiteX13" fmla="*/ 0 w 1346449"/>
              <a:gd name="connsiteY13" fmla="*/ 1574694 h 3249725"/>
              <a:gd name="connsiteX14" fmla="*/ 2009 w 1346449"/>
              <a:gd name="connsiteY14" fmla="*/ 1577097 h 3249725"/>
              <a:gd name="connsiteX15" fmla="*/ 0 w 1346449"/>
              <a:gd name="connsiteY15" fmla="*/ 1582292 h 3249725"/>
              <a:gd name="connsiteX16" fmla="*/ 6353 w 1346449"/>
              <a:gd name="connsiteY16" fmla="*/ 1582292 h 3249725"/>
              <a:gd name="connsiteX17" fmla="*/ 273414 w 1346449"/>
              <a:gd name="connsiteY17" fmla="*/ 2376121 h 3249725"/>
              <a:gd name="connsiteX18" fmla="*/ 1091887 w 1346449"/>
              <a:gd name="connsiteY18" fmla="*/ 2366694 h 3249725"/>
              <a:gd name="connsiteX19" fmla="*/ 1340768 w 1346449"/>
              <a:gd name="connsiteY19" fmla="*/ 1582292 h 3249725"/>
              <a:gd name="connsiteX20" fmla="*/ 1346449 w 1346449"/>
              <a:gd name="connsiteY20" fmla="*/ 1582292 h 3249725"/>
              <a:gd name="connsiteX21" fmla="*/ 1344512 w 1346449"/>
              <a:gd name="connsiteY21" fmla="*/ 1577284 h 3249725"/>
              <a:gd name="connsiteX22" fmla="*/ 1346448 w 1346449"/>
              <a:gd name="connsiteY22" fmla="*/ 1574694 h 3249725"/>
              <a:gd name="connsiteX23" fmla="*/ 1343510 w 1346449"/>
              <a:gd name="connsiteY23" fmla="*/ 1574694 h 3249725"/>
              <a:gd name="connsiteX24" fmla="*/ 755186 w 1346449"/>
              <a:gd name="connsiteY24" fmla="*/ 82950 h 3249725"/>
              <a:gd name="connsiteX0" fmla="*/ 1148449 w 1346449"/>
              <a:gd name="connsiteY0" fmla="*/ 2374775 h 3166775"/>
              <a:gd name="connsiteX1" fmla="*/ 198001 w 1346449"/>
              <a:gd name="connsiteY1" fmla="*/ 2374775 h 3166775"/>
              <a:gd name="connsiteX2" fmla="*/ 1 w 1346449"/>
              <a:gd name="connsiteY2" fmla="*/ 3166775 h 3166775"/>
              <a:gd name="connsiteX3" fmla="*/ 1346449 w 1346449"/>
              <a:gd name="connsiteY3" fmla="*/ 3166775 h 3166775"/>
              <a:gd name="connsiteX4" fmla="*/ 1148449 w 1346449"/>
              <a:gd name="connsiteY4" fmla="*/ 2374775 h 3166775"/>
              <a:gd name="connsiteX5" fmla="*/ 755186 w 1346449"/>
              <a:gd name="connsiteY5" fmla="*/ 0 h 3166775"/>
              <a:gd name="connsiteX6" fmla="*/ 734449 w 1346449"/>
              <a:gd name="connsiteY6" fmla="*/ 1231644 h 3166775"/>
              <a:gd name="connsiteX7" fmla="*/ 853246 w 1346449"/>
              <a:gd name="connsiteY7" fmla="*/ 1400264 h 3166775"/>
              <a:gd name="connsiteX8" fmla="*/ 673226 w 1346449"/>
              <a:gd name="connsiteY8" fmla="*/ 1580284 h 3166775"/>
              <a:gd name="connsiteX9" fmla="*/ 493206 w 1346449"/>
              <a:gd name="connsiteY9" fmla="*/ 1400264 h 3166775"/>
              <a:gd name="connsiteX10" fmla="*/ 612000 w 1346449"/>
              <a:gd name="connsiteY10" fmla="*/ 1231645 h 3166775"/>
              <a:gd name="connsiteX11" fmla="*/ 591263 w 1346449"/>
              <a:gd name="connsiteY11" fmla="*/ 10368 h 3166775"/>
              <a:gd name="connsiteX12" fmla="*/ 2939 w 1346449"/>
              <a:gd name="connsiteY12" fmla="*/ 1491744 h 3166775"/>
              <a:gd name="connsiteX13" fmla="*/ 0 w 1346449"/>
              <a:gd name="connsiteY13" fmla="*/ 1491744 h 3166775"/>
              <a:gd name="connsiteX14" fmla="*/ 2009 w 1346449"/>
              <a:gd name="connsiteY14" fmla="*/ 1494147 h 3166775"/>
              <a:gd name="connsiteX15" fmla="*/ 0 w 1346449"/>
              <a:gd name="connsiteY15" fmla="*/ 1499342 h 3166775"/>
              <a:gd name="connsiteX16" fmla="*/ 6353 w 1346449"/>
              <a:gd name="connsiteY16" fmla="*/ 1499342 h 3166775"/>
              <a:gd name="connsiteX17" fmla="*/ 273414 w 1346449"/>
              <a:gd name="connsiteY17" fmla="*/ 2293171 h 3166775"/>
              <a:gd name="connsiteX18" fmla="*/ 1091887 w 1346449"/>
              <a:gd name="connsiteY18" fmla="*/ 2283744 h 3166775"/>
              <a:gd name="connsiteX19" fmla="*/ 1340768 w 1346449"/>
              <a:gd name="connsiteY19" fmla="*/ 1499342 h 3166775"/>
              <a:gd name="connsiteX20" fmla="*/ 1346449 w 1346449"/>
              <a:gd name="connsiteY20" fmla="*/ 1499342 h 3166775"/>
              <a:gd name="connsiteX21" fmla="*/ 1344512 w 1346449"/>
              <a:gd name="connsiteY21" fmla="*/ 1494334 h 3166775"/>
              <a:gd name="connsiteX22" fmla="*/ 1346448 w 1346449"/>
              <a:gd name="connsiteY22" fmla="*/ 1491744 h 3166775"/>
              <a:gd name="connsiteX23" fmla="*/ 1343510 w 1346449"/>
              <a:gd name="connsiteY23" fmla="*/ 1491744 h 3166775"/>
              <a:gd name="connsiteX24" fmla="*/ 755186 w 1346449"/>
              <a:gd name="connsiteY24" fmla="*/ 0 h 31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46449" h="3166775">
                <a:moveTo>
                  <a:pt x="1148449" y="2374775"/>
                </a:moveTo>
                <a:lnTo>
                  <a:pt x="198001" y="2374775"/>
                </a:lnTo>
                <a:lnTo>
                  <a:pt x="1" y="3166775"/>
                </a:lnTo>
                <a:lnTo>
                  <a:pt x="1346449" y="3166775"/>
                </a:lnTo>
                <a:lnTo>
                  <a:pt x="1148449" y="2374775"/>
                </a:lnTo>
                <a:close/>
                <a:moveTo>
                  <a:pt x="755186" y="0"/>
                </a:moveTo>
                <a:cubicBezTo>
                  <a:pt x="755186" y="438198"/>
                  <a:pt x="734449" y="793446"/>
                  <a:pt x="734449" y="1231644"/>
                </a:cubicBezTo>
                <a:cubicBezTo>
                  <a:pt x="803843" y="1256124"/>
                  <a:pt x="853246" y="1322425"/>
                  <a:pt x="853246" y="1400264"/>
                </a:cubicBezTo>
                <a:cubicBezTo>
                  <a:pt x="853246" y="1499686"/>
                  <a:pt x="772648" y="1580284"/>
                  <a:pt x="673226" y="1580284"/>
                </a:cubicBezTo>
                <a:cubicBezTo>
                  <a:pt x="573804" y="1580284"/>
                  <a:pt x="493206" y="1499686"/>
                  <a:pt x="493206" y="1400264"/>
                </a:cubicBezTo>
                <a:cubicBezTo>
                  <a:pt x="493206" y="1322426"/>
                  <a:pt x="542608" y="1256126"/>
                  <a:pt x="612000" y="1231645"/>
                </a:cubicBezTo>
                <a:lnTo>
                  <a:pt x="591263" y="10368"/>
                </a:lnTo>
                <a:lnTo>
                  <a:pt x="2939" y="1491744"/>
                </a:lnTo>
                <a:lnTo>
                  <a:pt x="0" y="1491744"/>
                </a:lnTo>
                <a:lnTo>
                  <a:pt x="2009" y="1494147"/>
                </a:lnTo>
                <a:lnTo>
                  <a:pt x="0" y="1499342"/>
                </a:lnTo>
                <a:lnTo>
                  <a:pt x="6353" y="1499342"/>
                </a:lnTo>
                <a:cubicBezTo>
                  <a:pt x="274151" y="1797289"/>
                  <a:pt x="320153" y="2031319"/>
                  <a:pt x="273414" y="2293171"/>
                </a:cubicBezTo>
                <a:lnTo>
                  <a:pt x="1091887" y="2283744"/>
                </a:lnTo>
                <a:cubicBezTo>
                  <a:pt x="1035756" y="1984266"/>
                  <a:pt x="1081794" y="1833397"/>
                  <a:pt x="1340768" y="1499342"/>
                </a:cubicBezTo>
                <a:lnTo>
                  <a:pt x="1346449" y="1499342"/>
                </a:lnTo>
                <a:lnTo>
                  <a:pt x="1344512" y="1494334"/>
                </a:lnTo>
                <a:cubicBezTo>
                  <a:pt x="1345124" y="1493447"/>
                  <a:pt x="1345785" y="1492596"/>
                  <a:pt x="1346448" y="1491744"/>
                </a:cubicBezTo>
                <a:lnTo>
                  <a:pt x="1343510" y="1491744"/>
                </a:lnTo>
                <a:cubicBezTo>
                  <a:pt x="1140490" y="966846"/>
                  <a:pt x="958206" y="524898"/>
                  <a:pt x="7551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2ECC1A-0F1A-3A40-8A96-0D08D9430AAA}"/>
              </a:ext>
            </a:extLst>
          </p:cNvPr>
          <p:cNvSpPr/>
          <p:nvPr/>
        </p:nvSpPr>
        <p:spPr>
          <a:xfrm>
            <a:off x="397933" y="814395"/>
            <a:ext cx="99652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/>
              <a:t>PWSs should survey all records documenting the materials used to construct and repair the distribution system and buildings connected to the distribution system</a:t>
            </a:r>
          </a:p>
        </p:txBody>
      </p:sp>
      <p:sp>
        <p:nvSpPr>
          <p:cNvPr id="14" name="Rectangle 13" descr="Welder">
            <a:extLst>
              <a:ext uri="{FF2B5EF4-FFF2-40B4-BE49-F238E27FC236}">
                <a16:creationId xmlns:a16="http://schemas.microsoft.com/office/drawing/2014/main" id="{C15092E9-9A08-6B4F-BD86-F8E0BD3FCC50}"/>
              </a:ext>
            </a:extLst>
          </p:cNvPr>
          <p:cNvSpPr/>
          <p:nvPr/>
        </p:nvSpPr>
        <p:spPr>
          <a:xfrm>
            <a:off x="1214650" y="3291828"/>
            <a:ext cx="524718" cy="524718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F0297D-0E79-984E-98B5-C9AEB957E1DC}"/>
              </a:ext>
            </a:extLst>
          </p:cNvPr>
          <p:cNvSpPr txBox="1"/>
          <p:nvPr/>
        </p:nvSpPr>
        <p:spPr>
          <a:xfrm>
            <a:off x="10119377" y="6457890"/>
            <a:ext cx="2152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Slide provided by MassDEP LCR workgroup – Catherine </a:t>
            </a:r>
            <a:r>
              <a:rPr lang="en-US" sz="1000" dirty="0" err="1"/>
              <a:t>Wanat</a:t>
            </a:r>
            <a:r>
              <a:rPr lang="en-US" sz="1000" dirty="0"/>
              <a:t>, WERO</a:t>
            </a:r>
          </a:p>
        </p:txBody>
      </p:sp>
    </p:spTree>
    <p:extLst>
      <p:ext uri="{BB962C8B-B14F-4D97-AF65-F5344CB8AC3E}">
        <p14:creationId xmlns:p14="http://schemas.microsoft.com/office/powerpoint/2010/main" val="2309244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D02530-3FB7-0643-A528-583CEB83E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240" y="0"/>
            <a:ext cx="907780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705C2F-348C-254B-8BC7-04E5E3CAABCE}"/>
              </a:ext>
            </a:extLst>
          </p:cNvPr>
          <p:cNvSpPr txBox="1"/>
          <p:nvPr/>
        </p:nvSpPr>
        <p:spPr>
          <a:xfrm>
            <a:off x="10119377" y="6457890"/>
            <a:ext cx="2152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Slide provided by MassDEP LCR workgroup – Catherine </a:t>
            </a:r>
            <a:r>
              <a:rPr lang="en-US" sz="1000" dirty="0" err="1"/>
              <a:t>Wanat</a:t>
            </a:r>
            <a:r>
              <a:rPr lang="en-US" sz="1000" dirty="0"/>
              <a:t>, WERO</a:t>
            </a:r>
          </a:p>
        </p:txBody>
      </p:sp>
    </p:spTree>
    <p:extLst>
      <p:ext uri="{BB962C8B-B14F-4D97-AF65-F5344CB8AC3E}">
        <p14:creationId xmlns:p14="http://schemas.microsoft.com/office/powerpoint/2010/main" val="3708181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B558D1-ABEE-7E43-A731-F48D00689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903" y="0"/>
            <a:ext cx="864419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48B096-12A6-8D41-BB2B-59C1ED371A36}"/>
              </a:ext>
            </a:extLst>
          </p:cNvPr>
          <p:cNvSpPr txBox="1"/>
          <p:nvPr/>
        </p:nvSpPr>
        <p:spPr>
          <a:xfrm>
            <a:off x="10119377" y="6457890"/>
            <a:ext cx="2152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Slide provided by MassDEP LCR workgroup – Catherine </a:t>
            </a:r>
            <a:r>
              <a:rPr lang="en-US" sz="1000" dirty="0" err="1"/>
              <a:t>Wanat</a:t>
            </a:r>
            <a:r>
              <a:rPr lang="en-US" sz="1000" dirty="0"/>
              <a:t>, WERO</a:t>
            </a:r>
          </a:p>
        </p:txBody>
      </p:sp>
    </p:spTree>
    <p:extLst>
      <p:ext uri="{BB962C8B-B14F-4D97-AF65-F5344CB8AC3E}">
        <p14:creationId xmlns:p14="http://schemas.microsoft.com/office/powerpoint/2010/main" val="1896520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00FC6D-9EEE-8A4F-801D-7B5E97122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27" y="0"/>
            <a:ext cx="869874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C4904E-4731-234E-B53C-85BBA4A75447}"/>
              </a:ext>
            </a:extLst>
          </p:cNvPr>
          <p:cNvSpPr txBox="1"/>
          <p:nvPr/>
        </p:nvSpPr>
        <p:spPr>
          <a:xfrm>
            <a:off x="10119377" y="6457890"/>
            <a:ext cx="2152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Slide provided by MassDEP LCR workgroup – Catherine </a:t>
            </a:r>
            <a:r>
              <a:rPr lang="en-US" sz="1000" dirty="0" err="1"/>
              <a:t>Wanat</a:t>
            </a:r>
            <a:r>
              <a:rPr lang="en-US" sz="1000" dirty="0"/>
              <a:t>, WERO</a:t>
            </a:r>
          </a:p>
        </p:txBody>
      </p:sp>
    </p:spTree>
    <p:extLst>
      <p:ext uri="{BB962C8B-B14F-4D97-AF65-F5344CB8AC3E}">
        <p14:creationId xmlns:p14="http://schemas.microsoft.com/office/powerpoint/2010/main" val="2893871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562F-A7C1-4091-9FC0-581E2DC2A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25041" cy="764082"/>
          </a:xfrm>
        </p:spPr>
        <p:txBody>
          <a:bodyPr anchor="b">
            <a:normAutofit/>
          </a:bodyPr>
          <a:lstStyle/>
          <a:p>
            <a:r>
              <a:rPr lang="en-US" sz="3400" b="1" dirty="0">
                <a:latin typeface="Calibri"/>
                <a:cs typeface="Calibri"/>
              </a:rPr>
              <a:t>Common Mistakes Made on MSWS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4C4145-61F8-904D-AECA-D3E72C8CD808}"/>
              </a:ext>
            </a:extLst>
          </p:cNvPr>
          <p:cNvGrpSpPr/>
          <p:nvPr/>
        </p:nvGrpSpPr>
        <p:grpSpPr>
          <a:xfrm>
            <a:off x="662721" y="2262378"/>
            <a:ext cx="10530643" cy="4172735"/>
            <a:chOff x="713521" y="2507527"/>
            <a:chExt cx="10530643" cy="417273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16ABCED-2B99-9441-9B0D-E7A41BB75934}"/>
                </a:ext>
              </a:extLst>
            </p:cNvPr>
            <p:cNvSpPr/>
            <p:nvPr/>
          </p:nvSpPr>
          <p:spPr>
            <a:xfrm>
              <a:off x="1517250" y="2507527"/>
              <a:ext cx="1406305" cy="1400009"/>
            </a:xfrm>
            <a:prstGeom prst="ellipse">
              <a:avLst/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6" name="Rectangle 5" descr="Flowchart">
              <a:extLst>
                <a:ext uri="{FF2B5EF4-FFF2-40B4-BE49-F238E27FC236}">
                  <a16:creationId xmlns:a16="http://schemas.microsoft.com/office/drawing/2014/main" id="{CA82730D-A22C-424B-A22B-C6399897C08A}"/>
                </a:ext>
              </a:extLst>
            </p:cNvPr>
            <p:cNvSpPr/>
            <p:nvPr/>
          </p:nvSpPr>
          <p:spPr>
            <a:xfrm>
              <a:off x="1791906" y="2782715"/>
              <a:ext cx="806896" cy="803284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9693B9F-1311-3141-B789-B383607BA956}"/>
                </a:ext>
              </a:extLst>
            </p:cNvPr>
            <p:cNvSpPr/>
            <p:nvPr/>
          </p:nvSpPr>
          <p:spPr>
            <a:xfrm>
              <a:off x="713521" y="4075928"/>
              <a:ext cx="3429433" cy="2604334"/>
            </a:xfrm>
            <a:custGeom>
              <a:avLst/>
              <a:gdLst>
                <a:gd name="connsiteX0" fmla="*/ 0 w 3093750"/>
                <a:gd name="connsiteY0" fmla="*/ 0 h 720000"/>
                <a:gd name="connsiteX1" fmla="*/ 3093750 w 3093750"/>
                <a:gd name="connsiteY1" fmla="*/ 0 h 720000"/>
                <a:gd name="connsiteX2" fmla="*/ 3093750 w 3093750"/>
                <a:gd name="connsiteY2" fmla="*/ 720000 h 720000"/>
                <a:gd name="connsiteX3" fmla="*/ 0 w 3093750"/>
                <a:gd name="connsiteY3" fmla="*/ 720000 h 720000"/>
                <a:gd name="connsiteX4" fmla="*/ 0 w 3093750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3750" h="720000">
                  <a:moveTo>
                    <a:pt x="0" y="0"/>
                  </a:moveTo>
                  <a:lnTo>
                    <a:pt x="3093750" y="0"/>
                  </a:lnTo>
                  <a:lnTo>
                    <a:pt x="3093750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accent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2600" kern="1200" cap="none" dirty="0">
                  <a:solidFill>
                    <a:schemeClr val="tx1"/>
                  </a:solidFill>
                </a:rPr>
                <a:t>TOTAL NUMBER OF SITES EQUAL TO THE NUMBER OF SAMPLES REQUIRED, RATHER THAN THE NUMBER OF SERVICE CONNECTIONS IN THE PWS DISTRIBUTION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A14C4A6-788E-0F4A-9970-B23659E1DC25}"/>
                </a:ext>
              </a:extLst>
            </p:cNvPr>
            <p:cNvSpPr/>
            <p:nvPr/>
          </p:nvSpPr>
          <p:spPr>
            <a:xfrm>
              <a:off x="5510557" y="2507527"/>
              <a:ext cx="1406305" cy="1400009"/>
            </a:xfrm>
            <a:prstGeom prst="ellipse">
              <a:avLst/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0" name="Rectangle 9" descr="Pencil">
              <a:extLst>
                <a:ext uri="{FF2B5EF4-FFF2-40B4-BE49-F238E27FC236}">
                  <a16:creationId xmlns:a16="http://schemas.microsoft.com/office/drawing/2014/main" id="{BE08377D-26BD-894C-88A6-C91AEDAFCA4B}"/>
                </a:ext>
              </a:extLst>
            </p:cNvPr>
            <p:cNvSpPr/>
            <p:nvPr/>
          </p:nvSpPr>
          <p:spPr>
            <a:xfrm>
              <a:off x="5810261" y="2819435"/>
              <a:ext cx="806896" cy="803284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F0C8B14-139D-D240-A716-2303F613198F}"/>
                </a:ext>
              </a:extLst>
            </p:cNvPr>
            <p:cNvSpPr/>
            <p:nvPr/>
          </p:nvSpPr>
          <p:spPr>
            <a:xfrm>
              <a:off x="4805675" y="4075928"/>
              <a:ext cx="3093750" cy="1400009"/>
            </a:xfrm>
            <a:custGeom>
              <a:avLst/>
              <a:gdLst>
                <a:gd name="connsiteX0" fmla="*/ 0 w 3093750"/>
                <a:gd name="connsiteY0" fmla="*/ 0 h 720000"/>
                <a:gd name="connsiteX1" fmla="*/ 3093750 w 3093750"/>
                <a:gd name="connsiteY1" fmla="*/ 0 h 720000"/>
                <a:gd name="connsiteX2" fmla="*/ 3093750 w 3093750"/>
                <a:gd name="connsiteY2" fmla="*/ 720000 h 720000"/>
                <a:gd name="connsiteX3" fmla="*/ 0 w 3093750"/>
                <a:gd name="connsiteY3" fmla="*/ 720000 h 720000"/>
                <a:gd name="connsiteX4" fmla="*/ 0 w 3093750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3750" h="720000">
                  <a:moveTo>
                    <a:pt x="0" y="0"/>
                  </a:moveTo>
                  <a:lnTo>
                    <a:pt x="3093750" y="0"/>
                  </a:lnTo>
                  <a:lnTo>
                    <a:pt x="3093750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accent3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2600" kern="1200" dirty="0">
                  <a:solidFill>
                    <a:schemeClr val="tx1"/>
                  </a:solidFill>
                </a:rPr>
                <a:t>putting all service connections on worksheet 1 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8D944B1-D5F2-D64F-B269-BF84F5CA5D84}"/>
                </a:ext>
              </a:extLst>
            </p:cNvPr>
            <p:cNvSpPr/>
            <p:nvPr/>
          </p:nvSpPr>
          <p:spPr>
            <a:xfrm>
              <a:off x="8787562" y="2507527"/>
              <a:ext cx="1406305" cy="1400009"/>
            </a:xfrm>
            <a:prstGeom prst="ellipse">
              <a:avLst/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5" name="Rectangle 14" descr="Close">
              <a:extLst>
                <a:ext uri="{FF2B5EF4-FFF2-40B4-BE49-F238E27FC236}">
                  <a16:creationId xmlns:a16="http://schemas.microsoft.com/office/drawing/2014/main" id="{977429F2-D700-5141-9041-F4ACA651A3AE}"/>
                </a:ext>
              </a:extLst>
            </p:cNvPr>
            <p:cNvSpPr/>
            <p:nvPr/>
          </p:nvSpPr>
          <p:spPr>
            <a:xfrm>
              <a:off x="9087266" y="2805889"/>
              <a:ext cx="806896" cy="803284"/>
            </a:xfrm>
            <a:prstGeom prst="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EDD156A-D07B-A341-9450-36D6F86F095A}"/>
                </a:ext>
              </a:extLst>
            </p:cNvPr>
            <p:cNvSpPr/>
            <p:nvPr/>
          </p:nvSpPr>
          <p:spPr>
            <a:xfrm>
              <a:off x="8150414" y="4075928"/>
              <a:ext cx="3093750" cy="720000"/>
            </a:xfrm>
            <a:custGeom>
              <a:avLst/>
              <a:gdLst>
                <a:gd name="connsiteX0" fmla="*/ 0 w 3093750"/>
                <a:gd name="connsiteY0" fmla="*/ 0 h 720000"/>
                <a:gd name="connsiteX1" fmla="*/ 3093750 w 3093750"/>
                <a:gd name="connsiteY1" fmla="*/ 0 h 720000"/>
                <a:gd name="connsiteX2" fmla="*/ 3093750 w 3093750"/>
                <a:gd name="connsiteY2" fmla="*/ 720000 h 720000"/>
                <a:gd name="connsiteX3" fmla="*/ 0 w 3093750"/>
                <a:gd name="connsiteY3" fmla="*/ 720000 h 720000"/>
                <a:gd name="connsiteX4" fmla="*/ 0 w 3093750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3750" h="720000">
                  <a:moveTo>
                    <a:pt x="0" y="0"/>
                  </a:moveTo>
                  <a:lnTo>
                    <a:pt x="3093750" y="0"/>
                  </a:lnTo>
                  <a:lnTo>
                    <a:pt x="3093750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accent4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2600" kern="1200" dirty="0"/>
                <a:t>no signature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5B9033E-65B0-D94C-9952-825F48E3B474}"/>
              </a:ext>
            </a:extLst>
          </p:cNvPr>
          <p:cNvSpPr txBox="1"/>
          <p:nvPr/>
        </p:nvSpPr>
        <p:spPr>
          <a:xfrm>
            <a:off x="10119377" y="6457890"/>
            <a:ext cx="2152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Slide provided by MassDEP LCR workgroup – Catherine </a:t>
            </a:r>
            <a:r>
              <a:rPr lang="en-US" sz="1000" dirty="0" err="1"/>
              <a:t>Wanat</a:t>
            </a:r>
            <a:r>
              <a:rPr lang="en-US" sz="1000" dirty="0"/>
              <a:t>, WERO</a:t>
            </a:r>
          </a:p>
        </p:txBody>
      </p:sp>
    </p:spTree>
    <p:extLst>
      <p:ext uri="{BB962C8B-B14F-4D97-AF65-F5344CB8AC3E}">
        <p14:creationId xmlns:p14="http://schemas.microsoft.com/office/powerpoint/2010/main" val="2216352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1DB3B9B0-4341-4598-9F6C-C61EE156135C}"/>
              </a:ext>
            </a:extLst>
          </p:cNvPr>
          <p:cNvGrpSpPr/>
          <p:nvPr/>
        </p:nvGrpSpPr>
        <p:grpSpPr>
          <a:xfrm>
            <a:off x="197699" y="177800"/>
            <a:ext cx="11796602" cy="615101"/>
            <a:chOff x="197699" y="177800"/>
            <a:chExt cx="11796602" cy="615101"/>
          </a:xfrm>
        </p:grpSpPr>
        <p:sp>
          <p:nvSpPr>
            <p:cNvPr id="14" name="Half Frame 13">
              <a:extLst>
                <a:ext uri="{FF2B5EF4-FFF2-40B4-BE49-F238E27FC236}">
                  <a16:creationId xmlns:a16="http://schemas.microsoft.com/office/drawing/2014/main" id="{F29B2B6A-AB41-45D2-95CD-5A3902C2A1AB}"/>
                </a:ext>
              </a:extLst>
            </p:cNvPr>
            <p:cNvSpPr/>
            <p:nvPr/>
          </p:nvSpPr>
          <p:spPr>
            <a:xfrm>
              <a:off x="197699" y="177800"/>
              <a:ext cx="615101" cy="615101"/>
            </a:xfrm>
            <a:prstGeom prst="halfFrame">
              <a:avLst>
                <a:gd name="adj1" fmla="val 10256"/>
                <a:gd name="adj2" fmla="val 10256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Half Frame 14">
              <a:extLst>
                <a:ext uri="{FF2B5EF4-FFF2-40B4-BE49-F238E27FC236}">
                  <a16:creationId xmlns:a16="http://schemas.microsoft.com/office/drawing/2014/main" id="{0B479F6D-09AF-4941-8C01-980B453DBED4}"/>
                </a:ext>
              </a:extLst>
            </p:cNvPr>
            <p:cNvSpPr/>
            <p:nvPr/>
          </p:nvSpPr>
          <p:spPr>
            <a:xfrm flipH="1">
              <a:off x="11379200" y="177800"/>
              <a:ext cx="615101" cy="615101"/>
            </a:xfrm>
            <a:prstGeom prst="halfFrame">
              <a:avLst>
                <a:gd name="adj1" fmla="val 10256"/>
                <a:gd name="adj2" fmla="val 10256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4993B1-92CA-4418-A4E7-1CE39667B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42397-7EDB-41F6-8908-FDD8E0EA6B72}" type="datetime1">
              <a:rPr lang="en-US" smtClean="0"/>
              <a:t>2/2/2022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8EDF39-4C88-48E7-B243-DDB03AA8E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9944-944D-4CCD-B088-42500AB2AC95}" type="slidenum">
              <a:rPr lang="en-US" smtClean="0"/>
              <a:t>19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7EFFDC-D8E5-4D19-9612-FA9E5CC84444}"/>
              </a:ext>
            </a:extLst>
          </p:cNvPr>
          <p:cNvSpPr txBox="1"/>
          <p:nvPr/>
        </p:nvSpPr>
        <p:spPr>
          <a:xfrm>
            <a:off x="603674" y="1469110"/>
            <a:ext cx="10566400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0" b="1" dirty="0">
                <a:latin typeface="+mj-lt"/>
                <a:cs typeface="Segoe UI Semibold" panose="020B0702040204020203" pitchFamily="34" charset="0"/>
              </a:rPr>
              <a:t>PREPARING FOR THE </a:t>
            </a:r>
          </a:p>
          <a:p>
            <a:pPr algn="ctr"/>
            <a:r>
              <a:rPr lang="en-US" sz="6000" b="1" dirty="0">
                <a:latin typeface="+mj-lt"/>
                <a:cs typeface="Segoe UI Semibold" panose="020B0702040204020203" pitchFamily="34" charset="0"/>
              </a:rPr>
              <a:t>LCRR LSL INVENTORY</a:t>
            </a:r>
          </a:p>
          <a:p>
            <a:pPr algn="ctr"/>
            <a:r>
              <a:rPr lang="en-US" sz="6000" b="1" dirty="0">
                <a:latin typeface="+mj-lt"/>
                <a:cs typeface="Segoe UI Semibold" panose="020B0702040204020203" pitchFamily="34" charset="0"/>
              </a:rPr>
              <a:t>DATA COLLECTION</a:t>
            </a:r>
            <a:endParaRPr lang="en-US" sz="6000" dirty="0">
              <a:latin typeface="+mj-lt"/>
              <a:cs typeface="Segoe UI Semibold" panose="020B0702040204020203" pitchFamily="34" charset="0"/>
            </a:endParaRP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AF462F67-C38A-4FE1-8214-BABECD8D9B82}"/>
              </a:ext>
            </a:extLst>
          </p:cNvPr>
          <p:cNvSpPr/>
          <p:nvPr/>
        </p:nvSpPr>
        <p:spPr>
          <a:xfrm>
            <a:off x="98231" y="5076577"/>
            <a:ext cx="3058510" cy="379363"/>
          </a:xfrm>
          <a:prstGeom prst="chevron">
            <a:avLst/>
          </a:prstGeom>
          <a:solidFill>
            <a:srgbClr val="BA4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8" name="Arrow: Chevron 107">
            <a:extLst>
              <a:ext uri="{FF2B5EF4-FFF2-40B4-BE49-F238E27FC236}">
                <a16:creationId xmlns:a16="http://schemas.microsoft.com/office/drawing/2014/main" id="{2D6F3B3B-A8A1-49CC-800E-E1B481598B50}"/>
              </a:ext>
            </a:extLst>
          </p:cNvPr>
          <p:cNvSpPr/>
          <p:nvPr/>
        </p:nvSpPr>
        <p:spPr>
          <a:xfrm>
            <a:off x="2470708" y="5075452"/>
            <a:ext cx="3847253" cy="379363"/>
          </a:xfrm>
          <a:prstGeom prst="chevron">
            <a:avLst/>
          </a:prstGeom>
          <a:solidFill>
            <a:srgbClr val="2FB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9" name="Arrow: Chevron 108">
            <a:extLst>
              <a:ext uri="{FF2B5EF4-FFF2-40B4-BE49-F238E27FC236}">
                <a16:creationId xmlns:a16="http://schemas.microsoft.com/office/drawing/2014/main" id="{022F7240-737C-4867-ABE3-7314D479A230}"/>
              </a:ext>
            </a:extLst>
          </p:cNvPr>
          <p:cNvSpPr/>
          <p:nvPr/>
        </p:nvSpPr>
        <p:spPr>
          <a:xfrm>
            <a:off x="5631928" y="5066670"/>
            <a:ext cx="3980792" cy="379363"/>
          </a:xfrm>
          <a:prstGeom prst="chevron">
            <a:avLst/>
          </a:prstGeom>
          <a:solidFill>
            <a:srgbClr val="3A56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0" name="Arrow: Chevron 109">
            <a:extLst>
              <a:ext uri="{FF2B5EF4-FFF2-40B4-BE49-F238E27FC236}">
                <a16:creationId xmlns:a16="http://schemas.microsoft.com/office/drawing/2014/main" id="{1D3D752E-F17B-44E0-A84F-214ACF379120}"/>
              </a:ext>
            </a:extLst>
          </p:cNvPr>
          <p:cNvSpPr/>
          <p:nvPr/>
        </p:nvSpPr>
        <p:spPr>
          <a:xfrm>
            <a:off x="8913792" y="5075452"/>
            <a:ext cx="3251200" cy="379363"/>
          </a:xfrm>
          <a:prstGeom prst="chevron">
            <a:avLst/>
          </a:prstGeom>
          <a:solidFill>
            <a:srgbClr val="1A2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9F9EC7-9A7B-4989-ADD1-0B5C901F4D08}"/>
              </a:ext>
            </a:extLst>
          </p:cNvPr>
          <p:cNvCxnSpPr/>
          <p:nvPr/>
        </p:nvCxnSpPr>
        <p:spPr>
          <a:xfrm>
            <a:off x="0" y="5755960"/>
            <a:ext cx="12192000" cy="0"/>
          </a:xfrm>
          <a:prstGeom prst="line">
            <a:avLst/>
          </a:prstGeom>
          <a:ln w="317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0D9E85A8-6500-4DCA-A672-AF14AA8CE83E}"/>
              </a:ext>
            </a:extLst>
          </p:cNvPr>
          <p:cNvSpPr/>
          <p:nvPr/>
        </p:nvSpPr>
        <p:spPr>
          <a:xfrm>
            <a:off x="2095499" y="5667059"/>
            <a:ext cx="177802" cy="177802"/>
          </a:xfrm>
          <a:prstGeom prst="ellipse">
            <a:avLst/>
          </a:prstGeom>
          <a:solidFill>
            <a:srgbClr val="BA4969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C36A3CC0-82AC-4726-88AD-F7EE70BD3771}"/>
              </a:ext>
            </a:extLst>
          </p:cNvPr>
          <p:cNvSpPr/>
          <p:nvPr/>
        </p:nvSpPr>
        <p:spPr>
          <a:xfrm>
            <a:off x="4703232" y="5667059"/>
            <a:ext cx="177802" cy="177802"/>
          </a:xfrm>
          <a:prstGeom prst="ellipse">
            <a:avLst/>
          </a:prstGeom>
          <a:solidFill>
            <a:srgbClr val="2FBAC9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86399397-1BB2-48E0-8EDA-416CFBD77368}"/>
              </a:ext>
            </a:extLst>
          </p:cNvPr>
          <p:cNvSpPr/>
          <p:nvPr/>
        </p:nvSpPr>
        <p:spPr>
          <a:xfrm>
            <a:off x="7310965" y="5667059"/>
            <a:ext cx="177802" cy="177802"/>
          </a:xfrm>
          <a:prstGeom prst="ellipse">
            <a:avLst/>
          </a:prstGeom>
          <a:solidFill>
            <a:srgbClr val="3A566B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3486E5F1-3B5A-4260-B88D-74959EF1FB82}"/>
              </a:ext>
            </a:extLst>
          </p:cNvPr>
          <p:cNvSpPr/>
          <p:nvPr/>
        </p:nvSpPr>
        <p:spPr>
          <a:xfrm>
            <a:off x="9893299" y="5667059"/>
            <a:ext cx="177802" cy="177802"/>
          </a:xfrm>
          <a:prstGeom prst="ellipse">
            <a:avLst/>
          </a:prstGeom>
          <a:solidFill>
            <a:srgbClr val="1A213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51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0CE005-719E-BF41-8043-D94CC752534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9000"/>
          </a:blip>
          <a:stretch>
            <a:fillRect/>
          </a:stretch>
        </p:blipFill>
        <p:spPr>
          <a:xfrm>
            <a:off x="5" y="-1"/>
            <a:ext cx="12191999" cy="709506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E556F15-A6E7-D14A-858B-50D52E5247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895" y="3232760"/>
            <a:ext cx="10594209" cy="1655764"/>
          </a:xfrm>
        </p:spPr>
        <p:txBody>
          <a:bodyPr>
            <a:normAutofit/>
          </a:bodyPr>
          <a:lstStyle/>
          <a:p>
            <a:r>
              <a:rPr lang="en-US" sz="2667" dirty="0">
                <a:solidFill>
                  <a:srgbClr val="15B7D8"/>
                </a:solidFill>
                <a:latin typeface="Calibri" panose="020F0502020204030204" pitchFamily="34" charset="0"/>
                <a:ea typeface="Roboto Black" panose="02000000000000000000" pitchFamily="2" charset="0"/>
                <a:cs typeface="Calibri" panose="020F0502020204030204" pitchFamily="34" charset="0"/>
              </a:rPr>
              <a:t>Stephanie Schlea</a:t>
            </a:r>
          </a:p>
          <a:p>
            <a:r>
              <a:rPr lang="en-US" sz="2667" dirty="0">
                <a:solidFill>
                  <a:srgbClr val="15B7D8"/>
                </a:solidFill>
                <a:latin typeface="Calibri" panose="020F0502020204030204" pitchFamily="34" charset="0"/>
                <a:ea typeface="Roboto Black" panose="02000000000000000000" pitchFamily="2" charset="0"/>
                <a:cs typeface="Calibri" panose="020F0502020204030204" pitchFamily="34" charset="0"/>
              </a:rPr>
              <a:t>Senior Water Policy Advisor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677ADC-F646-544C-8EB9-ECE464EBB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759" y="5098649"/>
            <a:ext cx="3052096" cy="11507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312CB6-E6D0-A440-8E94-A04609637C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896" y="374279"/>
            <a:ext cx="10594208" cy="2150645"/>
          </a:xfrm>
        </p:spPr>
        <p:txBody>
          <a:bodyPr>
            <a:noAutofit/>
          </a:bodyPr>
          <a:lstStyle/>
          <a:p>
            <a:r>
              <a:rPr lang="en-US" sz="4000" b="0" dirty="0">
                <a:solidFill>
                  <a:srgbClr val="15B7D8"/>
                </a:solidFill>
                <a:latin typeface="Calibri" panose="020F0502020204030204" pitchFamily="34" charset="0"/>
              </a:rPr>
              <a:t>Lead Service Line Inventory Symposium</a:t>
            </a:r>
            <a:br>
              <a:rPr lang="en-US" sz="4000" b="0" dirty="0">
                <a:solidFill>
                  <a:srgbClr val="15B7D8"/>
                </a:solidFill>
                <a:latin typeface="Calibri" panose="020F0502020204030204" pitchFamily="34" charset="0"/>
              </a:rPr>
            </a:br>
            <a:r>
              <a:rPr lang="en-US" sz="4000" b="0" dirty="0">
                <a:solidFill>
                  <a:srgbClr val="15B7D8"/>
                </a:solidFill>
                <a:latin typeface="Calibri" panose="020F0502020204030204" pitchFamily="34" charset="0"/>
              </a:rPr>
              <a:t>Session 2 - Notes from The Field: State and Utility Experiences with Existing LSL Inventory Rules </a:t>
            </a:r>
            <a:endParaRPr lang="en-US" sz="4000" dirty="0">
              <a:solidFill>
                <a:srgbClr val="15B7D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048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1DB3B9B0-4341-4598-9F6C-C61EE156135C}"/>
              </a:ext>
            </a:extLst>
          </p:cNvPr>
          <p:cNvGrpSpPr/>
          <p:nvPr/>
        </p:nvGrpSpPr>
        <p:grpSpPr>
          <a:xfrm>
            <a:off x="197699" y="177800"/>
            <a:ext cx="11796602" cy="615101"/>
            <a:chOff x="197699" y="177800"/>
            <a:chExt cx="11796602" cy="615101"/>
          </a:xfrm>
        </p:grpSpPr>
        <p:sp>
          <p:nvSpPr>
            <p:cNvPr id="14" name="Half Frame 13">
              <a:extLst>
                <a:ext uri="{FF2B5EF4-FFF2-40B4-BE49-F238E27FC236}">
                  <a16:creationId xmlns:a16="http://schemas.microsoft.com/office/drawing/2014/main" id="{F29B2B6A-AB41-45D2-95CD-5A3902C2A1AB}"/>
                </a:ext>
              </a:extLst>
            </p:cNvPr>
            <p:cNvSpPr/>
            <p:nvPr/>
          </p:nvSpPr>
          <p:spPr>
            <a:xfrm>
              <a:off x="197699" y="177800"/>
              <a:ext cx="615101" cy="615101"/>
            </a:xfrm>
            <a:prstGeom prst="halfFrame">
              <a:avLst>
                <a:gd name="adj1" fmla="val 10256"/>
                <a:gd name="adj2" fmla="val 10256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5" name="Half Frame 14">
              <a:extLst>
                <a:ext uri="{FF2B5EF4-FFF2-40B4-BE49-F238E27FC236}">
                  <a16:creationId xmlns:a16="http://schemas.microsoft.com/office/drawing/2014/main" id="{0B479F6D-09AF-4941-8C01-980B453DBED4}"/>
                </a:ext>
              </a:extLst>
            </p:cNvPr>
            <p:cNvSpPr/>
            <p:nvPr/>
          </p:nvSpPr>
          <p:spPr>
            <a:xfrm flipH="1">
              <a:off x="11379200" y="177800"/>
              <a:ext cx="615101" cy="615101"/>
            </a:xfrm>
            <a:prstGeom prst="halfFrame">
              <a:avLst>
                <a:gd name="adj1" fmla="val 10256"/>
                <a:gd name="adj2" fmla="val 10256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4993B1-92CA-4418-A4E7-1CE39667B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7EFFDC-D8E5-4D19-9612-FA9E5CC84444}"/>
              </a:ext>
            </a:extLst>
          </p:cNvPr>
          <p:cNvSpPr txBox="1"/>
          <p:nvPr/>
        </p:nvSpPr>
        <p:spPr>
          <a:xfrm>
            <a:off x="2092593" y="247296"/>
            <a:ext cx="10566400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Segoe UI Semibold"/>
              </a:rPr>
              <a:t>PWSs Meetings Results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Segoe UI Semibold" panose="020B07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28C305-4097-4502-841F-FE08E14AB459}"/>
              </a:ext>
            </a:extLst>
          </p:cNvPr>
          <p:cNvSpPr txBox="1"/>
          <p:nvPr/>
        </p:nvSpPr>
        <p:spPr>
          <a:xfrm>
            <a:off x="1159329" y="568811"/>
            <a:ext cx="186652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PHASE 01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FFE88A9-27A7-D44C-85D8-268DF1DBAE7A}"/>
              </a:ext>
            </a:extLst>
          </p:cNvPr>
          <p:cNvGraphicFramePr/>
          <p:nvPr/>
        </p:nvGraphicFramePr>
        <p:xfrm>
          <a:off x="-604419" y="1194288"/>
          <a:ext cx="5145939" cy="3482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EBB10C0D-485A-704E-8812-FE5D73E3C35F}"/>
              </a:ext>
            </a:extLst>
          </p:cNvPr>
          <p:cNvGraphicFramePr/>
          <p:nvPr/>
        </p:nvGraphicFramePr>
        <p:xfrm>
          <a:off x="4737310" y="1194288"/>
          <a:ext cx="6949440" cy="5006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Rectangle: Rounded Corners 40">
            <a:extLst>
              <a:ext uri="{FF2B5EF4-FFF2-40B4-BE49-F238E27FC236}">
                <a16:creationId xmlns:a16="http://schemas.microsoft.com/office/drawing/2014/main" id="{8AE79A1D-4C13-4842-BBDF-14898B6F977A}"/>
              </a:ext>
            </a:extLst>
          </p:cNvPr>
          <p:cNvSpPr/>
          <p:nvPr/>
        </p:nvSpPr>
        <p:spPr>
          <a:xfrm>
            <a:off x="197699" y="5828758"/>
            <a:ext cx="477215" cy="463186"/>
          </a:xfrm>
          <a:prstGeom prst="roundRect">
            <a:avLst/>
          </a:prstGeom>
          <a:solidFill>
            <a:srgbClr val="BA496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534C24-EDB2-C34B-9BFC-BCF295E0293E}"/>
              </a:ext>
            </a:extLst>
          </p:cNvPr>
          <p:cNvSpPr txBox="1"/>
          <p:nvPr/>
        </p:nvSpPr>
        <p:spPr>
          <a:xfrm>
            <a:off x="812800" y="5600329"/>
            <a:ext cx="5489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Customer LSL verification is the greatest barrier to develop LSL inventories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239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1DB3B9B0-4341-4598-9F6C-C61EE156135C}"/>
              </a:ext>
            </a:extLst>
          </p:cNvPr>
          <p:cNvGrpSpPr/>
          <p:nvPr/>
        </p:nvGrpSpPr>
        <p:grpSpPr>
          <a:xfrm>
            <a:off x="197699" y="177800"/>
            <a:ext cx="11796602" cy="615101"/>
            <a:chOff x="197699" y="177800"/>
            <a:chExt cx="11796602" cy="615101"/>
          </a:xfrm>
        </p:grpSpPr>
        <p:sp>
          <p:nvSpPr>
            <p:cNvPr id="14" name="Half Frame 13">
              <a:extLst>
                <a:ext uri="{FF2B5EF4-FFF2-40B4-BE49-F238E27FC236}">
                  <a16:creationId xmlns:a16="http://schemas.microsoft.com/office/drawing/2014/main" id="{F29B2B6A-AB41-45D2-95CD-5A3902C2A1AB}"/>
                </a:ext>
              </a:extLst>
            </p:cNvPr>
            <p:cNvSpPr/>
            <p:nvPr/>
          </p:nvSpPr>
          <p:spPr>
            <a:xfrm>
              <a:off x="197699" y="177800"/>
              <a:ext cx="615101" cy="615101"/>
            </a:xfrm>
            <a:prstGeom prst="halfFrame">
              <a:avLst>
                <a:gd name="adj1" fmla="val 10256"/>
                <a:gd name="adj2" fmla="val 10256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Half Frame 14">
              <a:extLst>
                <a:ext uri="{FF2B5EF4-FFF2-40B4-BE49-F238E27FC236}">
                  <a16:creationId xmlns:a16="http://schemas.microsoft.com/office/drawing/2014/main" id="{0B479F6D-09AF-4941-8C01-980B453DBED4}"/>
                </a:ext>
              </a:extLst>
            </p:cNvPr>
            <p:cNvSpPr/>
            <p:nvPr/>
          </p:nvSpPr>
          <p:spPr>
            <a:xfrm flipH="1">
              <a:off x="11379200" y="177800"/>
              <a:ext cx="615101" cy="615101"/>
            </a:xfrm>
            <a:prstGeom prst="halfFrame">
              <a:avLst>
                <a:gd name="adj1" fmla="val 10256"/>
                <a:gd name="adj2" fmla="val 10256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4993B1-92CA-4418-A4E7-1CE39667B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42397-7EDB-41F6-8908-FDD8E0EA6B72}" type="datetime1">
              <a:rPr lang="en-US" smtClean="0"/>
              <a:t>2/2/2022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8EDF39-4C88-48E7-B243-DDB03AA8E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9944-944D-4CCD-B088-42500AB2AC95}" type="slidenum">
              <a:rPr lang="en-US" smtClean="0"/>
              <a:t>21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7EFFDC-D8E5-4D19-9612-FA9E5CC84444}"/>
              </a:ext>
            </a:extLst>
          </p:cNvPr>
          <p:cNvSpPr txBox="1"/>
          <p:nvPr/>
        </p:nvSpPr>
        <p:spPr>
          <a:xfrm>
            <a:off x="505249" y="397333"/>
            <a:ext cx="105664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latin typeface="+mj-lt"/>
                <a:cs typeface="Segoe UI Semibold" panose="020B0702040204020203" pitchFamily="34" charset="0"/>
              </a:rPr>
              <a:t>What </a:t>
            </a:r>
            <a:r>
              <a:rPr lang="en-US" sz="2800" b="1" dirty="0">
                <a:latin typeface="+mj-lt"/>
                <a:cs typeface="Segoe UI Semibold" panose="020B0702040204020203" pitchFamily="34" charset="0"/>
              </a:rPr>
              <a:t>Information</a:t>
            </a:r>
            <a:r>
              <a:rPr lang="en-US" sz="3200" b="1" dirty="0">
                <a:latin typeface="+mj-lt"/>
                <a:cs typeface="Segoe UI Semibold" panose="020B0702040204020203" pitchFamily="34" charset="0"/>
              </a:rPr>
              <a:t> Should be Included in the Inventory?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9F9EC7-9A7B-4989-ADD1-0B5C901F4D08}"/>
              </a:ext>
            </a:extLst>
          </p:cNvPr>
          <p:cNvCxnSpPr/>
          <p:nvPr/>
        </p:nvCxnSpPr>
        <p:spPr>
          <a:xfrm>
            <a:off x="12700" y="6355335"/>
            <a:ext cx="12192000" cy="0"/>
          </a:xfrm>
          <a:prstGeom prst="line">
            <a:avLst/>
          </a:prstGeom>
          <a:ln w="317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0D9E85A8-6500-4DCA-A672-AF14AA8CE83E}"/>
              </a:ext>
            </a:extLst>
          </p:cNvPr>
          <p:cNvSpPr/>
          <p:nvPr/>
        </p:nvSpPr>
        <p:spPr>
          <a:xfrm>
            <a:off x="2108199" y="6266434"/>
            <a:ext cx="177802" cy="177802"/>
          </a:xfrm>
          <a:prstGeom prst="ellipse">
            <a:avLst/>
          </a:prstGeom>
          <a:solidFill>
            <a:srgbClr val="BA4969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C36A3CC0-82AC-4726-88AD-F7EE70BD3771}"/>
              </a:ext>
            </a:extLst>
          </p:cNvPr>
          <p:cNvSpPr/>
          <p:nvPr/>
        </p:nvSpPr>
        <p:spPr>
          <a:xfrm>
            <a:off x="4715932" y="6266434"/>
            <a:ext cx="177802" cy="177802"/>
          </a:xfrm>
          <a:prstGeom prst="ellipse">
            <a:avLst/>
          </a:prstGeom>
          <a:solidFill>
            <a:srgbClr val="2FBAC9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86399397-1BB2-48E0-8EDA-416CFBD77368}"/>
              </a:ext>
            </a:extLst>
          </p:cNvPr>
          <p:cNvSpPr/>
          <p:nvPr/>
        </p:nvSpPr>
        <p:spPr>
          <a:xfrm>
            <a:off x="7323665" y="6266434"/>
            <a:ext cx="177802" cy="177802"/>
          </a:xfrm>
          <a:prstGeom prst="ellipse">
            <a:avLst/>
          </a:prstGeom>
          <a:solidFill>
            <a:srgbClr val="3A566B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3486E5F1-3B5A-4260-B88D-74959EF1FB82}"/>
              </a:ext>
            </a:extLst>
          </p:cNvPr>
          <p:cNvSpPr/>
          <p:nvPr/>
        </p:nvSpPr>
        <p:spPr>
          <a:xfrm>
            <a:off x="9905999" y="6266434"/>
            <a:ext cx="177802" cy="177802"/>
          </a:xfrm>
          <a:prstGeom prst="ellipse">
            <a:avLst/>
          </a:prstGeom>
          <a:solidFill>
            <a:srgbClr val="1A213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EB4A847-E4F9-674C-AB25-E8F470ABDD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889201"/>
              </p:ext>
            </p:extLst>
          </p:nvPr>
        </p:nvGraphicFramePr>
        <p:xfrm>
          <a:off x="83003" y="1991526"/>
          <a:ext cx="11973532" cy="4162247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446236">
                  <a:extLst>
                    <a:ext uri="{9D8B030D-6E8A-4147-A177-3AD203B41FA5}">
                      <a16:colId xmlns:a16="http://schemas.microsoft.com/office/drawing/2014/main" val="596072582"/>
                    </a:ext>
                  </a:extLst>
                </a:gridCol>
                <a:gridCol w="723138">
                  <a:extLst>
                    <a:ext uri="{9D8B030D-6E8A-4147-A177-3AD203B41FA5}">
                      <a16:colId xmlns:a16="http://schemas.microsoft.com/office/drawing/2014/main" val="829500917"/>
                    </a:ext>
                  </a:extLst>
                </a:gridCol>
                <a:gridCol w="883836">
                  <a:extLst>
                    <a:ext uri="{9D8B030D-6E8A-4147-A177-3AD203B41FA5}">
                      <a16:colId xmlns:a16="http://schemas.microsoft.com/office/drawing/2014/main" val="5399144"/>
                    </a:ext>
                  </a:extLst>
                </a:gridCol>
                <a:gridCol w="883836">
                  <a:extLst>
                    <a:ext uri="{9D8B030D-6E8A-4147-A177-3AD203B41FA5}">
                      <a16:colId xmlns:a16="http://schemas.microsoft.com/office/drawing/2014/main" val="2835826077"/>
                    </a:ext>
                  </a:extLst>
                </a:gridCol>
                <a:gridCol w="1001615">
                  <a:extLst>
                    <a:ext uri="{9D8B030D-6E8A-4147-A177-3AD203B41FA5}">
                      <a16:colId xmlns:a16="http://schemas.microsoft.com/office/drawing/2014/main" val="104130811"/>
                    </a:ext>
                  </a:extLst>
                </a:gridCol>
                <a:gridCol w="811523">
                  <a:extLst>
                    <a:ext uri="{9D8B030D-6E8A-4147-A177-3AD203B41FA5}">
                      <a16:colId xmlns:a16="http://schemas.microsoft.com/office/drawing/2014/main" val="117204875"/>
                    </a:ext>
                  </a:extLst>
                </a:gridCol>
                <a:gridCol w="570477">
                  <a:extLst>
                    <a:ext uri="{9D8B030D-6E8A-4147-A177-3AD203B41FA5}">
                      <a16:colId xmlns:a16="http://schemas.microsoft.com/office/drawing/2014/main" val="91168489"/>
                    </a:ext>
                  </a:extLst>
                </a:gridCol>
                <a:gridCol w="602615">
                  <a:extLst>
                    <a:ext uri="{9D8B030D-6E8A-4147-A177-3AD203B41FA5}">
                      <a16:colId xmlns:a16="http://schemas.microsoft.com/office/drawing/2014/main" val="2287962541"/>
                    </a:ext>
                  </a:extLst>
                </a:gridCol>
                <a:gridCol w="715103">
                  <a:extLst>
                    <a:ext uri="{9D8B030D-6E8A-4147-A177-3AD203B41FA5}">
                      <a16:colId xmlns:a16="http://schemas.microsoft.com/office/drawing/2014/main" val="2357458625"/>
                    </a:ext>
                  </a:extLst>
                </a:gridCol>
                <a:gridCol w="610651">
                  <a:extLst>
                    <a:ext uri="{9D8B030D-6E8A-4147-A177-3AD203B41FA5}">
                      <a16:colId xmlns:a16="http://schemas.microsoft.com/office/drawing/2014/main" val="2313119079"/>
                    </a:ext>
                  </a:extLst>
                </a:gridCol>
                <a:gridCol w="610650">
                  <a:extLst>
                    <a:ext uri="{9D8B030D-6E8A-4147-A177-3AD203B41FA5}">
                      <a16:colId xmlns:a16="http://schemas.microsoft.com/office/drawing/2014/main" val="2361866687"/>
                    </a:ext>
                  </a:extLst>
                </a:gridCol>
                <a:gridCol w="763313">
                  <a:extLst>
                    <a:ext uri="{9D8B030D-6E8A-4147-A177-3AD203B41FA5}">
                      <a16:colId xmlns:a16="http://schemas.microsoft.com/office/drawing/2014/main" val="2388461931"/>
                    </a:ext>
                  </a:extLst>
                </a:gridCol>
                <a:gridCol w="682963">
                  <a:extLst>
                    <a:ext uri="{9D8B030D-6E8A-4147-A177-3AD203B41FA5}">
                      <a16:colId xmlns:a16="http://schemas.microsoft.com/office/drawing/2014/main" val="3640156574"/>
                    </a:ext>
                  </a:extLst>
                </a:gridCol>
                <a:gridCol w="707068">
                  <a:extLst>
                    <a:ext uri="{9D8B030D-6E8A-4147-A177-3AD203B41FA5}">
                      <a16:colId xmlns:a16="http://schemas.microsoft.com/office/drawing/2014/main" val="3135198745"/>
                    </a:ext>
                  </a:extLst>
                </a:gridCol>
                <a:gridCol w="723138">
                  <a:extLst>
                    <a:ext uri="{9D8B030D-6E8A-4147-A177-3AD203B41FA5}">
                      <a16:colId xmlns:a16="http://schemas.microsoft.com/office/drawing/2014/main" val="1885979050"/>
                    </a:ext>
                  </a:extLst>
                </a:gridCol>
                <a:gridCol w="618685">
                  <a:extLst>
                    <a:ext uri="{9D8B030D-6E8A-4147-A177-3AD203B41FA5}">
                      <a16:colId xmlns:a16="http://schemas.microsoft.com/office/drawing/2014/main" val="2142025519"/>
                    </a:ext>
                  </a:extLst>
                </a:gridCol>
                <a:gridCol w="618685">
                  <a:extLst>
                    <a:ext uri="{9D8B030D-6E8A-4147-A177-3AD203B41FA5}">
                      <a16:colId xmlns:a16="http://schemas.microsoft.com/office/drawing/2014/main" val="869480589"/>
                    </a:ext>
                  </a:extLst>
                </a:gridCol>
              </a:tblGrid>
              <a:tr h="11072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Site Id</a:t>
                      </a:r>
                      <a:endParaRPr lang="en-US" sz="1200" b="1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Locational Identifier</a:t>
                      </a:r>
                      <a:endParaRPr lang="en-US" sz="1200" b="1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Connector </a:t>
                      </a:r>
                      <a:r>
                        <a:rPr lang="en-US" sz="12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(Gooseneck / Pigtail) </a:t>
                      </a:r>
                      <a:r>
                        <a:rPr lang="en-US" sz="1200" b="1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 Material</a:t>
                      </a:r>
                    </a:p>
                  </a:txBody>
                  <a:tcPr marL="6973" marR="6973" marT="697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Connector (Gooseneck / Pigtail) Currently Present?</a:t>
                      </a:r>
                      <a:endParaRPr lang="en-US" sz="1200" b="1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Current </a:t>
                      </a:r>
                      <a:r>
                        <a:rPr lang="en-US" sz="1200" b="1" u="none" strike="noStrike" dirty="0">
                          <a:solidFill>
                            <a:srgbClr val="161616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Public </a:t>
                      </a:r>
                      <a:r>
                        <a:rPr lang="en-US" sz="12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Service Line Material</a:t>
                      </a:r>
                      <a:endParaRPr lang="en-US" sz="1200" b="1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Was </a:t>
                      </a:r>
                      <a:r>
                        <a:rPr lang="en-US" sz="1200" b="1" u="none" strike="noStrike" dirty="0">
                          <a:solidFill>
                            <a:srgbClr val="161616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Public </a:t>
                      </a:r>
                      <a:r>
                        <a:rPr lang="en-US" sz="12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Service Line Material Ever Previously Lead?</a:t>
                      </a:r>
                      <a:endParaRPr lang="en-US" sz="1200" b="1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161616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Public </a:t>
                      </a:r>
                      <a:r>
                        <a:rPr lang="en-US" sz="12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Service Line Size </a:t>
                      </a:r>
                      <a:r>
                        <a:rPr lang="en-US" sz="10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(length/ diameter)</a:t>
                      </a:r>
                      <a:endParaRPr lang="en-US" sz="1000" b="1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161616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Public</a:t>
                      </a:r>
                      <a:r>
                        <a:rPr lang="en-US" sz="12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 Service Line Install Date</a:t>
                      </a:r>
                      <a:endParaRPr lang="en-US" sz="1200" b="1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Current </a:t>
                      </a:r>
                      <a:r>
                        <a:rPr lang="en-US" sz="1200" b="1" u="none" strike="noStrike" dirty="0">
                          <a:solidFill>
                            <a:srgbClr val="161616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Private </a:t>
                      </a:r>
                      <a:r>
                        <a:rPr lang="en-US" sz="12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Service Line Material</a:t>
                      </a:r>
                      <a:endParaRPr lang="en-US" sz="1200" b="1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161616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Private </a:t>
                      </a:r>
                      <a:r>
                        <a:rPr lang="en-US" sz="12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 Service Line Size </a:t>
                      </a:r>
                      <a:r>
                        <a:rPr lang="en-US" sz="10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(length/ diameter)</a:t>
                      </a:r>
                      <a:endParaRPr lang="en-US" sz="1000" b="1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161616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Private </a:t>
                      </a:r>
                      <a:r>
                        <a:rPr lang="en-US" sz="12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 Service Line Install Date</a:t>
                      </a:r>
                      <a:endParaRPr lang="en-US" sz="1200" b="1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Building Type</a:t>
                      </a:r>
                      <a:endParaRPr lang="en-US" sz="1200" b="1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Point-of-entry Or Point-of-use Treatment Present?</a:t>
                      </a:r>
                      <a:endParaRPr lang="en-US" sz="1200" b="1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Building Plumbing Material 1</a:t>
                      </a:r>
                      <a:endParaRPr lang="en-US" sz="1200" b="1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Building Plumbing Material 2</a:t>
                      </a:r>
                      <a:endParaRPr lang="en-US" sz="1200" b="1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Building Plumbing Material Install Date</a:t>
                      </a:r>
                      <a:endParaRPr lang="en-US" sz="1200" b="1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Part of LCR </a:t>
                      </a:r>
                      <a:r>
                        <a:rPr lang="en-US" sz="1200" b="1" i="0" u="none" strike="noStrike" dirty="0">
                          <a:solidFill>
                            <a:srgbClr val="161616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Sampling Plan</a:t>
                      </a:r>
                      <a:r>
                        <a:rPr lang="en-US" sz="1200" b="1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6973" marR="6973" marT="697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604705"/>
                  </a:ext>
                </a:extLst>
              </a:tr>
              <a:tr h="155159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LC00XX </a:t>
                      </a:r>
                    </a:p>
                    <a:p>
                      <a:pPr algn="l" fontAlgn="b"/>
                      <a:endParaRPr lang="en-US" sz="800" b="1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Used for LCR </a:t>
                      </a:r>
                      <a:r>
                        <a:rPr lang="en-US" sz="800" b="1" i="0" u="none" strike="noStrike" dirty="0">
                          <a:solidFill>
                            <a:srgbClr val="161616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Sampling Plan</a:t>
                      </a:r>
                    </a:p>
                    <a:p>
                      <a:pPr algn="ctr" fontAlgn="b"/>
                      <a:endParaRPr lang="en-US" sz="800" b="1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800" b="1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800" b="1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800" b="1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800" b="1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800" b="1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800" b="1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US" sz="800" b="1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US" sz="800" b="1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US" sz="800" b="1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US" sz="800" b="1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l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l" fontAlgn="b"/>
                      <a:r>
                        <a:rPr lang="en-US" sz="8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 ADDRESS/BLOCK</a:t>
                      </a:r>
                    </a:p>
                    <a:p>
                      <a:pPr algn="l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l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l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l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l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l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l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l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l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l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l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l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l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l" fontAlgn="b"/>
                      <a:r>
                        <a:rPr lang="en-US" sz="8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 </a:t>
                      </a:r>
                      <a:endParaRPr lang="en-US" sz="800" b="1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L</a:t>
                      </a:r>
                      <a:r>
                        <a:rPr lang="en-US" sz="800" u="none" strike="noStrike" dirty="0">
                          <a:effectLst/>
                        </a:rPr>
                        <a:t> LEAD</a:t>
                      </a:r>
                    </a:p>
                    <a:p>
                      <a:pPr algn="ctr" fontAlgn="b"/>
                      <a:endParaRPr lang="en-US" sz="800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C</a:t>
                      </a:r>
                      <a:r>
                        <a:rPr lang="en-US" sz="800" u="none" strike="noStrike" dirty="0">
                          <a:effectLst/>
                        </a:rPr>
                        <a:t> COPPER</a:t>
                      </a:r>
                    </a:p>
                    <a:p>
                      <a:pPr algn="ctr" fontAlgn="b"/>
                      <a:endParaRPr lang="en-US" sz="800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B </a:t>
                      </a:r>
                      <a:r>
                        <a:rPr lang="en-US" sz="800" b="0" u="none" strike="noStrike" dirty="0">
                          <a:effectLst/>
                        </a:rPr>
                        <a:t>BRASS</a:t>
                      </a:r>
                    </a:p>
                    <a:p>
                      <a:pPr algn="ctr" fontAlgn="b"/>
                      <a:endParaRPr lang="en-US" sz="800" b="0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S </a:t>
                      </a:r>
                      <a:r>
                        <a:rPr lang="en-US" sz="800" b="0" u="none" strike="noStrike" dirty="0">
                          <a:effectLst/>
                        </a:rPr>
                        <a:t>STEAL</a:t>
                      </a:r>
                    </a:p>
                    <a:p>
                      <a:pPr algn="ctr" fontAlgn="b"/>
                      <a:endParaRPr lang="en-US" sz="800" b="0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P</a:t>
                      </a:r>
                      <a:r>
                        <a:rPr lang="en-US" sz="800" b="0" u="none" strike="noStrike" dirty="0">
                          <a:effectLst/>
                        </a:rPr>
                        <a:t> PLASTIC</a:t>
                      </a:r>
                    </a:p>
                    <a:p>
                      <a:pPr algn="ctr" fontAlgn="b"/>
                      <a:endParaRPr lang="en-US" sz="8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O</a:t>
                      </a:r>
                      <a:r>
                        <a:rPr lang="en-US" sz="800" u="none" strike="noStrike" dirty="0">
                          <a:effectLst/>
                        </a:rPr>
                        <a:t> OTHER - DOES NOT CONTAIN LEAD OR  </a:t>
                      </a:r>
                      <a:r>
                        <a:rPr lang="en-US" sz="800" b="0" u="none" strike="noStrike" dirty="0">
                          <a:effectLst/>
                        </a:rPr>
                        <a:t>LEAD SOLDER</a:t>
                      </a:r>
                    </a:p>
                    <a:p>
                      <a:pPr algn="ctr" fontAlgn="ctr"/>
                      <a:r>
                        <a:rPr lang="en-US" sz="800" b="0" u="none" strike="noStrike" dirty="0">
                          <a:effectLst/>
                        </a:rPr>
                        <a:t> </a:t>
                      </a:r>
                    </a:p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UNK </a:t>
                      </a:r>
                      <a:r>
                        <a:rPr lang="en-US" sz="800" u="none" strike="noStrike" dirty="0">
                          <a:effectLst/>
                        </a:rPr>
                        <a:t>UNKNOWN</a:t>
                      </a:r>
                    </a:p>
                    <a:p>
                      <a:pPr algn="ctr" fontAlgn="ctr"/>
                      <a:endParaRPr lang="en-US" sz="800" u="none" strike="noStrike" dirty="0">
                        <a:effectLst/>
                      </a:endParaRPr>
                    </a:p>
                    <a:p>
                      <a:pPr algn="ctr" fontAlgn="ctr"/>
                      <a:endParaRPr lang="en-US" sz="800" u="none" strike="noStrike" dirty="0">
                        <a:effectLst/>
                      </a:endParaRPr>
                    </a:p>
                    <a:p>
                      <a:pPr algn="ctr" fontAlgn="ctr"/>
                      <a:endParaRPr lang="en-US" sz="800" u="none" strike="noStrike" dirty="0">
                        <a:effectLst/>
                      </a:endParaRPr>
                    </a:p>
                    <a:p>
                      <a:pPr algn="ctr" fontAlgn="b"/>
                      <a:endParaRPr lang="en-US" sz="800" b="0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YES</a:t>
                      </a:r>
                      <a:r>
                        <a:rPr lang="en-US" sz="800" b="0" u="none" strike="noStrike" dirty="0">
                          <a:solidFill>
                            <a:srgbClr val="161616"/>
                          </a:solidFill>
                          <a:effectLst/>
                        </a:rPr>
                        <a:t> - KNOWN WITH CERTAINTY</a:t>
                      </a: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NO</a:t>
                      </a:r>
                      <a:r>
                        <a:rPr lang="en-US" sz="800" b="0" u="none" strike="noStrike" dirty="0">
                          <a:solidFill>
                            <a:srgbClr val="161616"/>
                          </a:solidFill>
                          <a:effectLst/>
                        </a:rPr>
                        <a:t> - KNOWN WITH CERTAINTY</a:t>
                      </a: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UNK</a:t>
                      </a:r>
                      <a:r>
                        <a:rPr lang="en-US" sz="800" b="0" u="none" strike="noStrike" dirty="0">
                          <a:solidFill>
                            <a:srgbClr val="161616"/>
                          </a:solidFill>
                          <a:effectLst/>
                        </a:rPr>
                        <a:t> - NOT KNOWN WITH CERTAINTY</a:t>
                      </a: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161616"/>
                          </a:solidFill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L  </a:t>
                      </a:r>
                      <a:r>
                        <a:rPr lang="en-US" sz="800" b="0" u="none" strike="noStrike" dirty="0">
                          <a:solidFill>
                            <a:srgbClr val="161616"/>
                          </a:solidFill>
                          <a:effectLst/>
                        </a:rPr>
                        <a:t>CONFIRMED LEAD</a:t>
                      </a: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C </a:t>
                      </a:r>
                      <a:r>
                        <a:rPr lang="en-US" sz="800" b="0" u="none" strike="noStrike" dirty="0">
                          <a:solidFill>
                            <a:srgbClr val="161616"/>
                          </a:solidFill>
                          <a:effectLst/>
                        </a:rPr>
                        <a:t>CONFIRMED COPPER</a:t>
                      </a: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G</a:t>
                      </a:r>
                      <a:r>
                        <a:rPr lang="en-US" sz="800" b="0" u="none" strike="noStrike" dirty="0">
                          <a:solidFill>
                            <a:srgbClr val="161616"/>
                          </a:solidFill>
                          <a:effectLst/>
                        </a:rPr>
                        <a:t> CONFIRMED GALVANIZED</a:t>
                      </a: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P</a:t>
                      </a:r>
                      <a:r>
                        <a:rPr lang="en-US" sz="800" b="0" u="none" strike="noStrike" dirty="0">
                          <a:solidFill>
                            <a:srgbClr val="161616"/>
                          </a:solidFill>
                          <a:effectLst/>
                        </a:rPr>
                        <a:t> PLASTIC</a:t>
                      </a: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DI</a:t>
                      </a:r>
                      <a:r>
                        <a:rPr lang="en-US" sz="800" b="0" u="none" strike="noStrike" dirty="0">
                          <a:solidFill>
                            <a:srgbClr val="161616"/>
                          </a:solidFill>
                          <a:effectLst/>
                        </a:rPr>
                        <a:t> DUCTILE IRON</a:t>
                      </a: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CI- L </a:t>
                      </a:r>
                      <a:r>
                        <a:rPr lang="en-US" sz="800" b="0" u="none" strike="noStrike" dirty="0">
                          <a:solidFill>
                            <a:srgbClr val="161616"/>
                          </a:solidFill>
                          <a:effectLst/>
                        </a:rPr>
                        <a:t>LINED CAST IRON</a:t>
                      </a: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CI-U</a:t>
                      </a:r>
                      <a:r>
                        <a:rPr lang="en-US" sz="800" b="0" u="none" strike="noStrike" dirty="0">
                          <a:solidFill>
                            <a:srgbClr val="161616"/>
                          </a:solidFill>
                          <a:effectLst/>
                        </a:rPr>
                        <a:t> UNLINED CAST IRON</a:t>
                      </a: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UNK-LG</a:t>
                      </a:r>
                      <a:r>
                        <a:rPr lang="en-US" sz="800" b="0" u="none" strike="noStrike" dirty="0">
                          <a:solidFill>
                            <a:srgbClr val="161616"/>
                          </a:solidFill>
                          <a:effectLst/>
                        </a:rPr>
                        <a:t> UNKNOWN - MAY CONTAIN LEAD AND/OR GALVANIZED</a:t>
                      </a: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UNK-NOLG</a:t>
                      </a:r>
                      <a:r>
                        <a:rPr lang="en-US" sz="800" b="0" u="none" strike="noStrike" dirty="0">
                          <a:solidFill>
                            <a:srgbClr val="161616"/>
                          </a:solidFill>
                          <a:effectLst/>
                        </a:rPr>
                        <a:t> UNKNOWN - DEFINITELY DOES NOT CONTAIN LEAD OR GALVANIZED</a:t>
                      </a:r>
                    </a:p>
                    <a:p>
                      <a:pPr algn="l" fontAlgn="b"/>
                      <a:r>
                        <a:rPr lang="en-US" sz="800" b="0" u="none" strike="noStrike" dirty="0">
                          <a:solidFill>
                            <a:srgbClr val="161616"/>
                          </a:solidFill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YES</a:t>
                      </a:r>
                    </a:p>
                    <a:p>
                      <a:pPr algn="ctr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NO</a:t>
                      </a:r>
                    </a:p>
                    <a:p>
                      <a:pPr algn="ctr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UNK</a:t>
                      </a:r>
                    </a:p>
                    <a:p>
                      <a:pPr algn="ctr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161616"/>
                          </a:solidFill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161616"/>
                          </a:solidFill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YYYY</a:t>
                      </a: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161616"/>
                          </a:solidFill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L</a:t>
                      </a:r>
                    </a:p>
                    <a:p>
                      <a:pPr algn="ctr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C</a:t>
                      </a:r>
                    </a:p>
                    <a:p>
                      <a:pPr algn="ctr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G</a:t>
                      </a:r>
                    </a:p>
                    <a:p>
                      <a:pPr algn="ctr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P</a:t>
                      </a:r>
                    </a:p>
                    <a:p>
                      <a:pPr algn="ctr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DI</a:t>
                      </a:r>
                    </a:p>
                    <a:p>
                      <a:pPr algn="ctr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CI-L</a:t>
                      </a:r>
                    </a:p>
                    <a:p>
                      <a:pPr algn="ctr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CI-U</a:t>
                      </a:r>
                    </a:p>
                    <a:p>
                      <a:pPr algn="ctr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UNK-LG</a:t>
                      </a:r>
                    </a:p>
                    <a:p>
                      <a:pPr algn="ctr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UNK-NOLG</a:t>
                      </a: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161616"/>
                          </a:solidFill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161616"/>
                          </a:solidFill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YYYY</a:t>
                      </a: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161616"/>
                          </a:solidFill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SF</a:t>
                      </a:r>
                      <a:r>
                        <a:rPr lang="en-US" sz="800" u="none" strike="noStrike" dirty="0">
                          <a:effectLst/>
                        </a:rPr>
                        <a:t> SINGLE-FAMILY</a:t>
                      </a:r>
                    </a:p>
                    <a:p>
                      <a:pPr algn="ctr" fontAlgn="b"/>
                      <a:endParaRPr lang="en-US" sz="800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MF</a:t>
                      </a:r>
                      <a:r>
                        <a:rPr lang="en-US" sz="800" u="none" strike="noStrike" dirty="0">
                          <a:effectLst/>
                        </a:rPr>
                        <a:t> MULTI-FAMILY</a:t>
                      </a:r>
                    </a:p>
                    <a:p>
                      <a:pPr algn="ctr" fontAlgn="b"/>
                      <a:endParaRPr lang="en-US" sz="800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SCH/CC </a:t>
                      </a:r>
                      <a:r>
                        <a:rPr lang="en-US" sz="800" u="none" strike="noStrike" dirty="0">
                          <a:effectLst/>
                        </a:rPr>
                        <a:t>SCHOOL/CHILD CARE</a:t>
                      </a:r>
                    </a:p>
                    <a:p>
                      <a:pPr algn="ctr" fontAlgn="b"/>
                      <a:endParaRPr lang="en-US" sz="8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RES/CC </a:t>
                      </a:r>
                      <a:r>
                        <a:rPr lang="en-US" sz="800" u="none" strike="noStrike" dirty="0">
                          <a:effectLst/>
                        </a:rPr>
                        <a:t>RESIDENTIAL &amp; IN-HOME CHILD CARE</a:t>
                      </a:r>
                    </a:p>
                    <a:p>
                      <a:pPr algn="ctr" fontAlgn="ctr"/>
                      <a:endParaRPr lang="en-US" sz="8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NONRES</a:t>
                      </a:r>
                      <a:r>
                        <a:rPr lang="en-US" sz="800" u="none" strike="noStrike" dirty="0">
                          <a:effectLst/>
                        </a:rPr>
                        <a:t> NONRESIDENTIAL, NON-SCHOOL, </a:t>
                      </a:r>
                      <a:r>
                        <a:rPr lang="en-US" sz="8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NON-CHILD CARE</a:t>
                      </a:r>
                    </a:p>
                    <a:p>
                      <a:pPr algn="ctr" fontAlgn="ctr"/>
                      <a:endParaRPr lang="en-US" sz="8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MIX</a:t>
                      </a:r>
                      <a:r>
                        <a:rPr lang="en-US" sz="800" u="none" strike="noStrike" dirty="0">
                          <a:effectLst/>
                        </a:rPr>
                        <a:t> MIXED RESIDENTIAL &amp; NONRESIDENTIAL</a:t>
                      </a:r>
                    </a:p>
                    <a:p>
                      <a:pPr algn="ctr" fontAlgn="ctr"/>
                      <a:endParaRPr lang="en-US" sz="8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O</a:t>
                      </a:r>
                      <a:r>
                        <a:rPr lang="en-US" sz="800" u="none" strike="noStrike" dirty="0">
                          <a:effectLst/>
                        </a:rPr>
                        <a:t> OTHER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161616"/>
                          </a:solidFill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YES</a:t>
                      </a:r>
                    </a:p>
                    <a:p>
                      <a:pPr algn="ctr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NO</a:t>
                      </a:r>
                    </a:p>
                    <a:p>
                      <a:pPr algn="ctr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UNK</a:t>
                      </a:r>
                    </a:p>
                    <a:p>
                      <a:pPr algn="ctr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161616"/>
                          </a:solidFill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L</a:t>
                      </a:r>
                      <a:r>
                        <a:rPr lang="en-US" sz="800" u="none" strike="noStrike" dirty="0">
                          <a:effectLst/>
                        </a:rPr>
                        <a:t> LEAD</a:t>
                      </a:r>
                    </a:p>
                    <a:p>
                      <a:pPr algn="ctr" fontAlgn="b"/>
                      <a:endParaRPr lang="en-US" sz="800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C</a:t>
                      </a:r>
                      <a:r>
                        <a:rPr lang="en-US" sz="800" u="none" strike="noStrike" dirty="0">
                          <a:effectLst/>
                        </a:rPr>
                        <a:t> COPPER</a:t>
                      </a:r>
                    </a:p>
                    <a:p>
                      <a:pPr algn="ctr" fontAlgn="b"/>
                      <a:endParaRPr lang="en-US" sz="800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CLS</a:t>
                      </a:r>
                      <a:r>
                        <a:rPr lang="en-US" sz="800" u="none" strike="noStrike" dirty="0">
                          <a:effectLst/>
                        </a:rPr>
                        <a:t> COPPER</a:t>
                      </a:r>
                    </a:p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 W/LEAD SOLDER</a:t>
                      </a:r>
                    </a:p>
                    <a:p>
                      <a:pPr algn="ctr" fontAlgn="b"/>
                      <a:endParaRPr lang="en-US" sz="8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O</a:t>
                      </a:r>
                      <a:r>
                        <a:rPr lang="en-US" sz="800" u="none" strike="noStrike" dirty="0">
                          <a:effectLst/>
                        </a:rPr>
                        <a:t> OTHER - DOES NOT CONTAIN LEAD OR </a:t>
                      </a:r>
                      <a:r>
                        <a:rPr lang="en-US" sz="800" b="0" u="none" strike="noStrike" dirty="0">
                          <a:effectLst/>
                        </a:rPr>
                        <a:t>LEAD SOLDER</a:t>
                      </a:r>
                    </a:p>
                    <a:p>
                      <a:pPr algn="ctr" fontAlgn="ctr"/>
                      <a:r>
                        <a:rPr lang="en-US" sz="800" b="0" u="none" strike="noStrike" dirty="0">
                          <a:effectLst/>
                        </a:rPr>
                        <a:t> </a:t>
                      </a:r>
                    </a:p>
                    <a:p>
                      <a:pPr algn="ctr" fontAlgn="ctr"/>
                      <a:r>
                        <a:rPr lang="en-US" sz="800" b="1" u="none" strike="noStrike" dirty="0">
                          <a:effectLst/>
                        </a:rPr>
                        <a:t>UNK </a:t>
                      </a:r>
                      <a:r>
                        <a:rPr lang="en-US" sz="800" u="none" strike="noStrike" dirty="0">
                          <a:effectLst/>
                        </a:rPr>
                        <a:t>UNKNOWN</a:t>
                      </a:r>
                    </a:p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161616"/>
                          </a:solidFill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L</a:t>
                      </a:r>
                    </a:p>
                    <a:p>
                      <a:pPr algn="ctr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C</a:t>
                      </a:r>
                    </a:p>
                    <a:p>
                      <a:pPr algn="ctr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CLS</a:t>
                      </a:r>
                    </a:p>
                    <a:p>
                      <a:pPr algn="ctr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O</a:t>
                      </a:r>
                    </a:p>
                    <a:p>
                      <a:pPr algn="ctr" fontAlgn="b"/>
                      <a:endParaRPr lang="en-US" sz="800" b="1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UNK</a:t>
                      </a: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161616"/>
                          </a:solidFill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161616"/>
                          </a:solidFill>
                          <a:effectLst/>
                        </a:rPr>
                        <a:t>YYYY</a:t>
                      </a: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endParaRPr lang="en-US" sz="800" b="0" u="none" strike="noStrike" dirty="0">
                        <a:solidFill>
                          <a:srgbClr val="161616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161616"/>
                          </a:solidFill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ROUTINE</a:t>
                      </a:r>
                    </a:p>
                    <a:p>
                      <a:pPr algn="ctr" fontAlgn="b"/>
                      <a:endParaRPr lang="en-US" sz="800" b="0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ALTERNATE</a:t>
                      </a:r>
                    </a:p>
                    <a:p>
                      <a:pPr algn="ctr" fontAlgn="b"/>
                      <a:endParaRPr lang="en-US" sz="800" b="0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800" b="0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N/A </a:t>
                      </a:r>
                      <a:r>
                        <a:rPr lang="en-US" sz="800" b="0" i="0" u="none" strike="noStrike" dirty="0">
                          <a:solidFill>
                            <a:srgbClr val="161616"/>
                          </a:solidFill>
                          <a:effectLst/>
                          <a:latin typeface="Calibri" panose="020F0502020204030204" pitchFamily="34" charset="0"/>
                        </a:rPr>
                        <a:t>NOT APPLICABLE</a:t>
                      </a:r>
                    </a:p>
                    <a:p>
                      <a:pPr algn="ctr" fontAlgn="b"/>
                      <a:endParaRPr lang="en-US" sz="800" b="0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800" b="0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800" b="0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800" b="0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800" b="0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800" b="0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800" b="0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800" b="0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800" b="0" i="0" u="none" strike="noStrike" dirty="0">
                        <a:solidFill>
                          <a:srgbClr val="16161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3" marR="6973" marT="6973" marB="0" anchor="b"/>
                </a:tc>
                <a:extLst>
                  <a:ext uri="{0D108BD9-81ED-4DB2-BD59-A6C34878D82A}">
                    <a16:rowId xmlns:a16="http://schemas.microsoft.com/office/drawing/2014/main" val="1489158812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345DE093-6C47-7348-BBE0-7C5F1B434AD1}"/>
              </a:ext>
            </a:extLst>
          </p:cNvPr>
          <p:cNvSpPr/>
          <p:nvPr/>
        </p:nvSpPr>
        <p:spPr>
          <a:xfrm>
            <a:off x="4804833" y="3134447"/>
            <a:ext cx="6502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/>
              <a:t>3/8” </a:t>
            </a:r>
          </a:p>
          <a:p>
            <a:r>
              <a:rPr lang="en-US" sz="1000" b="1" dirty="0"/>
              <a:t>1/2"</a:t>
            </a:r>
          </a:p>
          <a:p>
            <a:r>
              <a:rPr lang="en-US" sz="1000" b="1" dirty="0"/>
              <a:t>5/8"</a:t>
            </a:r>
          </a:p>
          <a:p>
            <a:r>
              <a:rPr lang="en-US" sz="1000" b="1" dirty="0"/>
              <a:t>3/4"</a:t>
            </a:r>
          </a:p>
          <a:p>
            <a:r>
              <a:rPr lang="en-US" sz="1000" b="1" dirty="0"/>
              <a:t>1"</a:t>
            </a:r>
          </a:p>
          <a:p>
            <a:r>
              <a:rPr lang="en-US" sz="1000" b="1" dirty="0"/>
              <a:t>1 1/4"</a:t>
            </a:r>
          </a:p>
          <a:p>
            <a:r>
              <a:rPr lang="en-US" sz="1000" b="1" dirty="0"/>
              <a:t>1 1/2"</a:t>
            </a:r>
          </a:p>
          <a:p>
            <a:r>
              <a:rPr lang="en-US" sz="1000" b="1" dirty="0"/>
              <a:t>1 3/4"</a:t>
            </a:r>
          </a:p>
          <a:p>
            <a:r>
              <a:rPr lang="en-US" sz="1000" b="1" dirty="0"/>
              <a:t>2"</a:t>
            </a:r>
          </a:p>
          <a:p>
            <a:r>
              <a:rPr lang="en-US" sz="1000" b="1" dirty="0"/>
              <a:t>3"</a:t>
            </a:r>
          </a:p>
          <a:p>
            <a:r>
              <a:rPr lang="en-US" sz="1000" b="1" dirty="0"/>
              <a:t>4"</a:t>
            </a:r>
          </a:p>
          <a:p>
            <a:r>
              <a:rPr lang="en-US" sz="1000" b="1" dirty="0"/>
              <a:t>6"</a:t>
            </a:r>
          </a:p>
          <a:p>
            <a:r>
              <a:rPr lang="en-US" sz="1000" b="1" dirty="0"/>
              <a:t>8"</a:t>
            </a:r>
          </a:p>
          <a:p>
            <a:r>
              <a:rPr lang="en-US" sz="1000" b="1" dirty="0"/>
              <a:t>10"</a:t>
            </a:r>
          </a:p>
          <a:p>
            <a:r>
              <a:rPr lang="en-US" sz="1000" b="1" dirty="0"/>
              <a:t>12"</a:t>
            </a:r>
          </a:p>
          <a:p>
            <a:r>
              <a:rPr lang="en-US" sz="1000" b="1" dirty="0"/>
              <a:t>14"</a:t>
            </a:r>
          </a:p>
          <a:p>
            <a:r>
              <a:rPr lang="en-US" sz="1000" b="1" dirty="0"/>
              <a:t>16"</a:t>
            </a:r>
          </a:p>
          <a:p>
            <a:r>
              <a:rPr lang="en-US" sz="1000" b="1" dirty="0"/>
              <a:t>O=Other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BAD240-A353-7545-8500-5482905B065C}"/>
              </a:ext>
            </a:extLst>
          </p:cNvPr>
          <p:cNvSpPr/>
          <p:nvPr/>
        </p:nvSpPr>
        <p:spPr>
          <a:xfrm>
            <a:off x="6736929" y="3103967"/>
            <a:ext cx="6502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/>
              <a:t>3/8” </a:t>
            </a:r>
          </a:p>
          <a:p>
            <a:r>
              <a:rPr lang="en-US" sz="1000" b="1" dirty="0"/>
              <a:t>1/2"</a:t>
            </a:r>
          </a:p>
          <a:p>
            <a:r>
              <a:rPr lang="en-US" sz="1000" b="1" dirty="0"/>
              <a:t>5/8"</a:t>
            </a:r>
          </a:p>
          <a:p>
            <a:r>
              <a:rPr lang="en-US" sz="1000" b="1" dirty="0"/>
              <a:t>3/4"</a:t>
            </a:r>
          </a:p>
          <a:p>
            <a:r>
              <a:rPr lang="en-US" sz="1000" b="1" dirty="0"/>
              <a:t>1"</a:t>
            </a:r>
          </a:p>
          <a:p>
            <a:r>
              <a:rPr lang="en-US" sz="1000" b="1" dirty="0"/>
              <a:t>1 1/4"</a:t>
            </a:r>
          </a:p>
          <a:p>
            <a:r>
              <a:rPr lang="en-US" sz="1000" b="1" dirty="0"/>
              <a:t>1 1/2"</a:t>
            </a:r>
          </a:p>
          <a:p>
            <a:r>
              <a:rPr lang="en-US" sz="1000" b="1" dirty="0"/>
              <a:t>1 3/4"</a:t>
            </a:r>
          </a:p>
          <a:p>
            <a:r>
              <a:rPr lang="en-US" sz="1000" b="1" dirty="0"/>
              <a:t>2"</a:t>
            </a:r>
          </a:p>
          <a:p>
            <a:r>
              <a:rPr lang="en-US" sz="1000" b="1" dirty="0"/>
              <a:t>3"</a:t>
            </a:r>
          </a:p>
          <a:p>
            <a:r>
              <a:rPr lang="en-US" sz="1000" b="1" dirty="0"/>
              <a:t>4"</a:t>
            </a:r>
          </a:p>
          <a:p>
            <a:r>
              <a:rPr lang="en-US" sz="1000" b="1" dirty="0"/>
              <a:t>6"</a:t>
            </a:r>
          </a:p>
          <a:p>
            <a:r>
              <a:rPr lang="en-US" sz="1000" b="1" dirty="0"/>
              <a:t>8"</a:t>
            </a:r>
          </a:p>
          <a:p>
            <a:r>
              <a:rPr lang="en-US" sz="1000" b="1" dirty="0"/>
              <a:t>10"</a:t>
            </a:r>
          </a:p>
          <a:p>
            <a:r>
              <a:rPr lang="en-US" sz="1000" b="1" dirty="0"/>
              <a:t>12"</a:t>
            </a:r>
          </a:p>
          <a:p>
            <a:r>
              <a:rPr lang="en-US" sz="1000" b="1" dirty="0"/>
              <a:t>14"</a:t>
            </a:r>
          </a:p>
          <a:p>
            <a:r>
              <a:rPr lang="en-US" sz="1000" b="1" dirty="0"/>
              <a:t>16"</a:t>
            </a:r>
          </a:p>
          <a:p>
            <a:r>
              <a:rPr lang="en-US" sz="1000" b="1" dirty="0"/>
              <a:t>O=Other</a:t>
            </a:r>
          </a:p>
        </p:txBody>
      </p:sp>
      <p:sp>
        <p:nvSpPr>
          <p:cNvPr id="19" name="Rounded Rectangle 51">
            <a:extLst>
              <a:ext uri="{FF2B5EF4-FFF2-40B4-BE49-F238E27FC236}">
                <a16:creationId xmlns:a16="http://schemas.microsoft.com/office/drawing/2014/main" id="{A77DFE78-ECAB-FA44-92A9-5D7DE0FF7C1F}"/>
              </a:ext>
            </a:extLst>
          </p:cNvPr>
          <p:cNvSpPr/>
          <p:nvPr/>
        </p:nvSpPr>
        <p:spPr>
          <a:xfrm rot="16200000" flipH="1">
            <a:off x="5533986" y="1008374"/>
            <a:ext cx="705637" cy="65711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45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A021ED1-3608-4054-9B4C-941AC7D709E7}"/>
              </a:ext>
            </a:extLst>
          </p:cNvPr>
          <p:cNvGrpSpPr/>
          <p:nvPr/>
        </p:nvGrpSpPr>
        <p:grpSpPr>
          <a:xfrm>
            <a:off x="3329581" y="21226"/>
            <a:ext cx="547389" cy="3036236"/>
            <a:chOff x="3942094" y="-1847"/>
            <a:chExt cx="762976" cy="3863294"/>
          </a:xfrm>
          <a:solidFill>
            <a:schemeClr val="accent2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2AF5FA-6C00-45EA-BB58-D259B0130D77}"/>
                </a:ext>
              </a:extLst>
            </p:cNvPr>
            <p:cNvSpPr/>
            <p:nvPr/>
          </p:nvSpPr>
          <p:spPr>
            <a:xfrm>
              <a:off x="4288244" y="-1847"/>
              <a:ext cx="72000" cy="26517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F8D1D4B-337E-480F-9132-FBFD4028C449}"/>
                </a:ext>
              </a:extLst>
            </p:cNvPr>
            <p:cNvSpPr/>
            <p:nvPr/>
          </p:nvSpPr>
          <p:spPr>
            <a:xfrm rot="5400000" flipH="1">
              <a:off x="3694759" y="2851136"/>
              <a:ext cx="1257646" cy="762976"/>
            </a:xfrm>
            <a:custGeom>
              <a:avLst/>
              <a:gdLst>
                <a:gd name="connsiteX0" fmla="*/ 782320 w 1075004"/>
                <a:gd name="connsiteY0" fmla="*/ 253919 h 652173"/>
                <a:gd name="connsiteX1" fmla="*/ 763875 w 1075004"/>
                <a:gd name="connsiteY1" fmla="*/ 269396 h 652173"/>
                <a:gd name="connsiteX2" fmla="*/ 421371 w 1075004"/>
                <a:gd name="connsiteY2" fmla="*/ 239431 h 652173"/>
                <a:gd name="connsiteX3" fmla="*/ 421370 w 1075004"/>
                <a:gd name="connsiteY3" fmla="*/ 253854 h 652173"/>
                <a:gd name="connsiteX4" fmla="*/ 447078 w 1075004"/>
                <a:gd name="connsiteY4" fmla="*/ 253854 h 652173"/>
                <a:gd name="connsiteX5" fmla="*/ 464104 w 1075004"/>
                <a:gd name="connsiteY5" fmla="*/ 270880 h 652173"/>
                <a:gd name="connsiteX6" fmla="*/ 464104 w 1075004"/>
                <a:gd name="connsiteY6" fmla="*/ 270879 h 652173"/>
                <a:gd name="connsiteX7" fmla="*/ 447079 w 1075004"/>
                <a:gd name="connsiteY7" fmla="*/ 287905 h 652173"/>
                <a:gd name="connsiteX8" fmla="*/ 421371 w 1075004"/>
                <a:gd name="connsiteY8" fmla="*/ 287905 h 652173"/>
                <a:gd name="connsiteX9" fmla="*/ 421371 w 1075004"/>
                <a:gd name="connsiteY9" fmla="*/ 311227 h 652173"/>
                <a:gd name="connsiteX10" fmla="*/ 447078 w 1075004"/>
                <a:gd name="connsiteY10" fmla="*/ 311227 h 652173"/>
                <a:gd name="connsiteX11" fmla="*/ 464104 w 1075004"/>
                <a:gd name="connsiteY11" fmla="*/ 328253 h 652173"/>
                <a:gd name="connsiteX12" fmla="*/ 464104 w 1075004"/>
                <a:gd name="connsiteY12" fmla="*/ 328253 h 652173"/>
                <a:gd name="connsiteX13" fmla="*/ 447079 w 1075004"/>
                <a:gd name="connsiteY13" fmla="*/ 345279 h 652173"/>
                <a:gd name="connsiteX14" fmla="*/ 421371 w 1075004"/>
                <a:gd name="connsiteY14" fmla="*/ 345279 h 652173"/>
                <a:gd name="connsiteX15" fmla="*/ 421371 w 1075004"/>
                <a:gd name="connsiteY15" fmla="*/ 368601 h 652173"/>
                <a:gd name="connsiteX16" fmla="*/ 447078 w 1075004"/>
                <a:gd name="connsiteY16" fmla="*/ 368601 h 652173"/>
                <a:gd name="connsiteX17" fmla="*/ 464104 w 1075004"/>
                <a:gd name="connsiteY17" fmla="*/ 385627 h 652173"/>
                <a:gd name="connsiteX18" fmla="*/ 464104 w 1075004"/>
                <a:gd name="connsiteY18" fmla="*/ 385627 h 652173"/>
                <a:gd name="connsiteX19" fmla="*/ 447079 w 1075004"/>
                <a:gd name="connsiteY19" fmla="*/ 402653 h 652173"/>
                <a:gd name="connsiteX20" fmla="*/ 421371 w 1075004"/>
                <a:gd name="connsiteY20" fmla="*/ 402653 h 652173"/>
                <a:gd name="connsiteX21" fmla="*/ 421370 w 1075004"/>
                <a:gd name="connsiteY21" fmla="*/ 417162 h 652173"/>
                <a:gd name="connsiteX22" fmla="*/ 762268 w 1075004"/>
                <a:gd name="connsiteY22" fmla="*/ 381333 h 652173"/>
                <a:gd name="connsiteX23" fmla="*/ 780980 w 1075004"/>
                <a:gd name="connsiteY23" fmla="*/ 396486 h 652173"/>
                <a:gd name="connsiteX24" fmla="*/ 765828 w 1075004"/>
                <a:gd name="connsiteY24" fmla="*/ 415197 h 652173"/>
                <a:gd name="connsiteX25" fmla="*/ 415893 w 1075004"/>
                <a:gd name="connsiteY25" fmla="*/ 451977 h 652173"/>
                <a:gd name="connsiteX26" fmla="*/ 397181 w 1075004"/>
                <a:gd name="connsiteY26" fmla="*/ 436824 h 652173"/>
                <a:gd name="connsiteX27" fmla="*/ 398889 w 1075004"/>
                <a:gd name="connsiteY27" fmla="*/ 431060 h 652173"/>
                <a:gd name="connsiteX28" fmla="*/ 398669 w 1075004"/>
                <a:gd name="connsiteY28" fmla="*/ 430531 h 652173"/>
                <a:gd name="connsiteX29" fmla="*/ 398669 w 1075004"/>
                <a:gd name="connsiteY29" fmla="*/ 402653 h 652173"/>
                <a:gd name="connsiteX30" fmla="*/ 372962 w 1075004"/>
                <a:gd name="connsiteY30" fmla="*/ 402653 h 652173"/>
                <a:gd name="connsiteX31" fmla="*/ 355936 w 1075004"/>
                <a:gd name="connsiteY31" fmla="*/ 385627 h 652173"/>
                <a:gd name="connsiteX32" fmla="*/ 372962 w 1075004"/>
                <a:gd name="connsiteY32" fmla="*/ 368601 h 652173"/>
                <a:gd name="connsiteX33" fmla="*/ 398669 w 1075004"/>
                <a:gd name="connsiteY33" fmla="*/ 368601 h 652173"/>
                <a:gd name="connsiteX34" fmla="*/ 398670 w 1075004"/>
                <a:gd name="connsiteY34" fmla="*/ 345279 h 652173"/>
                <a:gd name="connsiteX35" fmla="*/ 372962 w 1075004"/>
                <a:gd name="connsiteY35" fmla="*/ 345279 h 652173"/>
                <a:gd name="connsiteX36" fmla="*/ 355936 w 1075004"/>
                <a:gd name="connsiteY36" fmla="*/ 328253 h 652173"/>
                <a:gd name="connsiteX37" fmla="*/ 372962 w 1075004"/>
                <a:gd name="connsiteY37" fmla="*/ 311228 h 652173"/>
                <a:gd name="connsiteX38" fmla="*/ 398669 w 1075004"/>
                <a:gd name="connsiteY38" fmla="*/ 311227 h 652173"/>
                <a:gd name="connsiteX39" fmla="*/ 398669 w 1075004"/>
                <a:gd name="connsiteY39" fmla="*/ 287905 h 652173"/>
                <a:gd name="connsiteX40" fmla="*/ 372962 w 1075004"/>
                <a:gd name="connsiteY40" fmla="*/ 287905 h 652173"/>
                <a:gd name="connsiteX41" fmla="*/ 355936 w 1075004"/>
                <a:gd name="connsiteY41" fmla="*/ 270880 h 652173"/>
                <a:gd name="connsiteX42" fmla="*/ 372962 w 1075004"/>
                <a:gd name="connsiteY42" fmla="*/ 253854 h 652173"/>
                <a:gd name="connsiteX43" fmla="*/ 398670 w 1075004"/>
                <a:gd name="connsiteY43" fmla="*/ 253854 h 652173"/>
                <a:gd name="connsiteX44" fmla="*/ 398670 w 1075004"/>
                <a:gd name="connsiteY44" fmla="*/ 226224 h 652173"/>
                <a:gd name="connsiteX45" fmla="*/ 399282 w 1075004"/>
                <a:gd name="connsiteY45" fmla="*/ 224745 h 652173"/>
                <a:gd name="connsiteX46" fmla="*/ 397876 w 1075004"/>
                <a:gd name="connsiteY46" fmla="*/ 220285 h 652173"/>
                <a:gd name="connsiteX47" fmla="*/ 416321 w 1075004"/>
                <a:gd name="connsiteY47" fmla="*/ 204807 h 652173"/>
                <a:gd name="connsiteX48" fmla="*/ 766843 w 1075004"/>
                <a:gd name="connsiteY48" fmla="*/ 235474 h 652173"/>
                <a:gd name="connsiteX49" fmla="*/ 782320 w 1075004"/>
                <a:gd name="connsiteY49" fmla="*/ 253919 h 652173"/>
                <a:gd name="connsiteX50" fmla="*/ 787242 w 1075004"/>
                <a:gd name="connsiteY50" fmla="*/ 326087 h 652173"/>
                <a:gd name="connsiteX51" fmla="*/ 785600 w 1075004"/>
                <a:gd name="connsiteY51" fmla="*/ 324445 h 652173"/>
                <a:gd name="connsiteX52" fmla="*/ 785600 w 1075004"/>
                <a:gd name="connsiteY52" fmla="*/ 237207 h 652173"/>
                <a:gd name="connsiteX53" fmla="*/ 722116 w 1075004"/>
                <a:gd name="connsiteY53" fmla="*/ 173722 h 652173"/>
                <a:gd name="connsiteX54" fmla="*/ 634876 w 1075004"/>
                <a:gd name="connsiteY54" fmla="*/ 173722 h 652173"/>
                <a:gd name="connsiteX55" fmla="*/ 556664 w 1075004"/>
                <a:gd name="connsiteY55" fmla="*/ 95509 h 652173"/>
                <a:gd name="connsiteX56" fmla="*/ 95508 w 1075004"/>
                <a:gd name="connsiteY56" fmla="*/ 95509 h 652173"/>
                <a:gd name="connsiteX57" fmla="*/ 0 w 1075004"/>
                <a:gd name="connsiteY57" fmla="*/ 326087 h 652173"/>
                <a:gd name="connsiteX58" fmla="*/ 95508 w 1075004"/>
                <a:gd name="connsiteY58" fmla="*/ 556665 h 652173"/>
                <a:gd name="connsiteX59" fmla="*/ 556665 w 1075004"/>
                <a:gd name="connsiteY59" fmla="*/ 556665 h 652173"/>
                <a:gd name="connsiteX60" fmla="*/ 634877 w 1075004"/>
                <a:gd name="connsiteY60" fmla="*/ 478452 h 652173"/>
                <a:gd name="connsiteX61" fmla="*/ 722116 w 1075004"/>
                <a:gd name="connsiteY61" fmla="*/ 478453 h 652173"/>
                <a:gd name="connsiteX62" fmla="*/ 785600 w 1075004"/>
                <a:gd name="connsiteY62" fmla="*/ 414968 h 652173"/>
                <a:gd name="connsiteX63" fmla="*/ 785600 w 1075004"/>
                <a:gd name="connsiteY63" fmla="*/ 327729 h 652173"/>
                <a:gd name="connsiteX64" fmla="*/ 893383 w 1075004"/>
                <a:gd name="connsiteY64" fmla="*/ 437430 h 652173"/>
                <a:gd name="connsiteX65" fmla="*/ 893383 w 1075004"/>
                <a:gd name="connsiteY65" fmla="*/ 214743 h 652173"/>
                <a:gd name="connsiteX66" fmla="*/ 864082 w 1075004"/>
                <a:gd name="connsiteY66" fmla="*/ 185442 h 652173"/>
                <a:gd name="connsiteX67" fmla="*/ 834781 w 1075004"/>
                <a:gd name="connsiteY67" fmla="*/ 214743 h 652173"/>
                <a:gd name="connsiteX68" fmla="*/ 834781 w 1075004"/>
                <a:gd name="connsiteY68" fmla="*/ 437431 h 652173"/>
                <a:gd name="connsiteX69" fmla="*/ 864082 w 1075004"/>
                <a:gd name="connsiteY69" fmla="*/ 466732 h 652173"/>
                <a:gd name="connsiteX70" fmla="*/ 864082 w 1075004"/>
                <a:gd name="connsiteY70" fmla="*/ 466731 h 652173"/>
                <a:gd name="connsiteX71" fmla="*/ 893383 w 1075004"/>
                <a:gd name="connsiteY71" fmla="*/ 437430 h 652173"/>
                <a:gd name="connsiteX72" fmla="*/ 984194 w 1075004"/>
                <a:gd name="connsiteY72" fmla="*/ 425710 h 652173"/>
                <a:gd name="connsiteX73" fmla="*/ 984193 w 1075004"/>
                <a:gd name="connsiteY73" fmla="*/ 226464 h 652173"/>
                <a:gd name="connsiteX74" fmla="*/ 954893 w 1075004"/>
                <a:gd name="connsiteY74" fmla="*/ 197162 h 652173"/>
                <a:gd name="connsiteX75" fmla="*/ 925591 w 1075004"/>
                <a:gd name="connsiteY75" fmla="*/ 226464 h 652173"/>
                <a:gd name="connsiteX76" fmla="*/ 925591 w 1075004"/>
                <a:gd name="connsiteY76" fmla="*/ 425710 h 652173"/>
                <a:gd name="connsiteX77" fmla="*/ 954893 w 1075004"/>
                <a:gd name="connsiteY77" fmla="*/ 455012 h 652173"/>
                <a:gd name="connsiteX78" fmla="*/ 954893 w 1075004"/>
                <a:gd name="connsiteY78" fmla="*/ 455011 h 652173"/>
                <a:gd name="connsiteX79" fmla="*/ 984194 w 1075004"/>
                <a:gd name="connsiteY79" fmla="*/ 425710 h 652173"/>
                <a:gd name="connsiteX80" fmla="*/ 1075004 w 1075004"/>
                <a:gd name="connsiteY80" fmla="*/ 402269 h 652173"/>
                <a:gd name="connsiteX81" fmla="*/ 1075004 w 1075004"/>
                <a:gd name="connsiteY81" fmla="*/ 249904 h 652173"/>
                <a:gd name="connsiteX82" fmla="*/ 1045703 w 1075004"/>
                <a:gd name="connsiteY82" fmla="*/ 220603 h 652173"/>
                <a:gd name="connsiteX83" fmla="*/ 1016402 w 1075004"/>
                <a:gd name="connsiteY83" fmla="*/ 249904 h 652173"/>
                <a:gd name="connsiteX84" fmla="*/ 1016402 w 1075004"/>
                <a:gd name="connsiteY84" fmla="*/ 402269 h 652173"/>
                <a:gd name="connsiteX85" fmla="*/ 1045703 w 1075004"/>
                <a:gd name="connsiteY85" fmla="*/ 431570 h 652173"/>
                <a:gd name="connsiteX86" fmla="*/ 1045703 w 1075004"/>
                <a:gd name="connsiteY86" fmla="*/ 431570 h 652173"/>
                <a:gd name="connsiteX87" fmla="*/ 1075004 w 1075004"/>
                <a:gd name="connsiteY87" fmla="*/ 402269 h 652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075004" h="652173">
                  <a:moveTo>
                    <a:pt x="782320" y="253919"/>
                  </a:moveTo>
                  <a:cubicBezTo>
                    <a:pt x="781500" y="263286"/>
                    <a:pt x="773242" y="270216"/>
                    <a:pt x="763875" y="269396"/>
                  </a:cubicBezTo>
                  <a:cubicBezTo>
                    <a:pt x="649707" y="259408"/>
                    <a:pt x="535539" y="249420"/>
                    <a:pt x="421371" y="239431"/>
                  </a:cubicBezTo>
                  <a:lnTo>
                    <a:pt x="421370" y="253854"/>
                  </a:lnTo>
                  <a:lnTo>
                    <a:pt x="447078" y="253854"/>
                  </a:lnTo>
                  <a:cubicBezTo>
                    <a:pt x="456482" y="253853"/>
                    <a:pt x="464104" y="261477"/>
                    <a:pt x="464104" y="270880"/>
                  </a:cubicBezTo>
                  <a:lnTo>
                    <a:pt x="464104" y="270879"/>
                  </a:lnTo>
                  <a:cubicBezTo>
                    <a:pt x="464104" y="280282"/>
                    <a:pt x="456482" y="287905"/>
                    <a:pt x="447079" y="287905"/>
                  </a:cubicBezTo>
                  <a:cubicBezTo>
                    <a:pt x="438509" y="287905"/>
                    <a:pt x="429940" y="287905"/>
                    <a:pt x="421371" y="287905"/>
                  </a:cubicBezTo>
                  <a:lnTo>
                    <a:pt x="421371" y="311227"/>
                  </a:lnTo>
                  <a:lnTo>
                    <a:pt x="447078" y="311227"/>
                  </a:lnTo>
                  <a:cubicBezTo>
                    <a:pt x="456482" y="311227"/>
                    <a:pt x="464104" y="318850"/>
                    <a:pt x="464104" y="328253"/>
                  </a:cubicBezTo>
                  <a:lnTo>
                    <a:pt x="464104" y="328253"/>
                  </a:lnTo>
                  <a:cubicBezTo>
                    <a:pt x="464104" y="337655"/>
                    <a:pt x="456482" y="345279"/>
                    <a:pt x="447079" y="345279"/>
                  </a:cubicBezTo>
                  <a:cubicBezTo>
                    <a:pt x="438510" y="345279"/>
                    <a:pt x="429940" y="345279"/>
                    <a:pt x="421371" y="345279"/>
                  </a:cubicBezTo>
                  <a:lnTo>
                    <a:pt x="421371" y="368601"/>
                  </a:lnTo>
                  <a:lnTo>
                    <a:pt x="447078" y="368601"/>
                  </a:lnTo>
                  <a:cubicBezTo>
                    <a:pt x="456482" y="368601"/>
                    <a:pt x="464104" y="376224"/>
                    <a:pt x="464104" y="385627"/>
                  </a:cubicBezTo>
                  <a:lnTo>
                    <a:pt x="464104" y="385627"/>
                  </a:lnTo>
                  <a:cubicBezTo>
                    <a:pt x="464104" y="395030"/>
                    <a:pt x="456481" y="402652"/>
                    <a:pt x="447079" y="402653"/>
                  </a:cubicBezTo>
                  <a:cubicBezTo>
                    <a:pt x="438509" y="402653"/>
                    <a:pt x="429940" y="402652"/>
                    <a:pt x="421371" y="402653"/>
                  </a:cubicBezTo>
                  <a:lnTo>
                    <a:pt x="421370" y="417162"/>
                  </a:lnTo>
                  <a:lnTo>
                    <a:pt x="762268" y="381333"/>
                  </a:lnTo>
                  <a:cubicBezTo>
                    <a:pt x="771619" y="380350"/>
                    <a:pt x="779997" y="387134"/>
                    <a:pt x="780980" y="396486"/>
                  </a:cubicBezTo>
                  <a:cubicBezTo>
                    <a:pt x="781963" y="405837"/>
                    <a:pt x="775179" y="414214"/>
                    <a:pt x="765828" y="415197"/>
                  </a:cubicBezTo>
                  <a:cubicBezTo>
                    <a:pt x="649182" y="427457"/>
                    <a:pt x="532538" y="439718"/>
                    <a:pt x="415893" y="451977"/>
                  </a:cubicBezTo>
                  <a:cubicBezTo>
                    <a:pt x="406541" y="452960"/>
                    <a:pt x="398164" y="446176"/>
                    <a:pt x="397181" y="436824"/>
                  </a:cubicBezTo>
                  <a:cubicBezTo>
                    <a:pt x="396959" y="434720"/>
                    <a:pt x="397132" y="432665"/>
                    <a:pt x="398889" y="431060"/>
                  </a:cubicBezTo>
                  <a:lnTo>
                    <a:pt x="398669" y="430531"/>
                  </a:lnTo>
                  <a:lnTo>
                    <a:pt x="398669" y="402653"/>
                  </a:lnTo>
                  <a:lnTo>
                    <a:pt x="372962" y="402653"/>
                  </a:lnTo>
                  <a:cubicBezTo>
                    <a:pt x="363559" y="402653"/>
                    <a:pt x="355936" y="395031"/>
                    <a:pt x="355936" y="385627"/>
                  </a:cubicBezTo>
                  <a:cubicBezTo>
                    <a:pt x="355936" y="376224"/>
                    <a:pt x="363559" y="368601"/>
                    <a:pt x="372962" y="368601"/>
                  </a:cubicBezTo>
                  <a:lnTo>
                    <a:pt x="398669" y="368601"/>
                  </a:lnTo>
                  <a:lnTo>
                    <a:pt x="398670" y="345279"/>
                  </a:lnTo>
                  <a:lnTo>
                    <a:pt x="372962" y="345279"/>
                  </a:lnTo>
                  <a:cubicBezTo>
                    <a:pt x="363559" y="345279"/>
                    <a:pt x="355937" y="337656"/>
                    <a:pt x="355936" y="328253"/>
                  </a:cubicBezTo>
                  <a:cubicBezTo>
                    <a:pt x="355937" y="318850"/>
                    <a:pt x="363559" y="311227"/>
                    <a:pt x="372962" y="311228"/>
                  </a:cubicBezTo>
                  <a:lnTo>
                    <a:pt x="398669" y="311227"/>
                  </a:lnTo>
                  <a:lnTo>
                    <a:pt x="398669" y="287905"/>
                  </a:lnTo>
                  <a:lnTo>
                    <a:pt x="372962" y="287905"/>
                  </a:lnTo>
                  <a:cubicBezTo>
                    <a:pt x="363559" y="287905"/>
                    <a:pt x="355936" y="280283"/>
                    <a:pt x="355936" y="270880"/>
                  </a:cubicBezTo>
                  <a:cubicBezTo>
                    <a:pt x="355936" y="261477"/>
                    <a:pt x="363559" y="253854"/>
                    <a:pt x="372962" y="253854"/>
                  </a:cubicBezTo>
                  <a:lnTo>
                    <a:pt x="398670" y="253854"/>
                  </a:lnTo>
                  <a:lnTo>
                    <a:pt x="398670" y="226224"/>
                  </a:lnTo>
                  <a:cubicBezTo>
                    <a:pt x="398670" y="225699"/>
                    <a:pt x="398705" y="225182"/>
                    <a:pt x="399282" y="224745"/>
                  </a:cubicBezTo>
                  <a:lnTo>
                    <a:pt x="397876" y="220285"/>
                  </a:lnTo>
                  <a:cubicBezTo>
                    <a:pt x="398695" y="210917"/>
                    <a:pt x="406953" y="203988"/>
                    <a:pt x="416321" y="204807"/>
                  </a:cubicBezTo>
                  <a:lnTo>
                    <a:pt x="766843" y="235474"/>
                  </a:lnTo>
                  <a:cubicBezTo>
                    <a:pt x="776210" y="236294"/>
                    <a:pt x="783140" y="244551"/>
                    <a:pt x="782320" y="253919"/>
                  </a:cubicBezTo>
                  <a:close/>
                  <a:moveTo>
                    <a:pt x="787242" y="326087"/>
                  </a:moveTo>
                  <a:lnTo>
                    <a:pt x="785600" y="324445"/>
                  </a:lnTo>
                  <a:lnTo>
                    <a:pt x="785600" y="237207"/>
                  </a:lnTo>
                  <a:cubicBezTo>
                    <a:pt x="785600" y="202145"/>
                    <a:pt x="757177" y="173722"/>
                    <a:pt x="722116" y="173722"/>
                  </a:cubicBezTo>
                  <a:lnTo>
                    <a:pt x="634876" y="173722"/>
                  </a:lnTo>
                  <a:cubicBezTo>
                    <a:pt x="608806" y="147651"/>
                    <a:pt x="582735" y="121579"/>
                    <a:pt x="556664" y="95509"/>
                  </a:cubicBezTo>
                  <a:cubicBezTo>
                    <a:pt x="429319" y="-31836"/>
                    <a:pt x="222853" y="-31836"/>
                    <a:pt x="95508" y="95509"/>
                  </a:cubicBezTo>
                  <a:cubicBezTo>
                    <a:pt x="31836" y="159181"/>
                    <a:pt x="0" y="242634"/>
                    <a:pt x="0" y="326087"/>
                  </a:cubicBezTo>
                  <a:cubicBezTo>
                    <a:pt x="0" y="409540"/>
                    <a:pt x="31836" y="492992"/>
                    <a:pt x="95508" y="556665"/>
                  </a:cubicBezTo>
                  <a:cubicBezTo>
                    <a:pt x="222853" y="684010"/>
                    <a:pt x="429320" y="684010"/>
                    <a:pt x="556665" y="556665"/>
                  </a:cubicBezTo>
                  <a:lnTo>
                    <a:pt x="634877" y="478452"/>
                  </a:lnTo>
                  <a:lnTo>
                    <a:pt x="722116" y="478453"/>
                  </a:lnTo>
                  <a:cubicBezTo>
                    <a:pt x="757178" y="478452"/>
                    <a:pt x="785600" y="450030"/>
                    <a:pt x="785600" y="414968"/>
                  </a:cubicBezTo>
                  <a:lnTo>
                    <a:pt x="785600" y="327729"/>
                  </a:lnTo>
                  <a:close/>
                  <a:moveTo>
                    <a:pt x="893383" y="437430"/>
                  </a:moveTo>
                  <a:lnTo>
                    <a:pt x="893383" y="214743"/>
                  </a:lnTo>
                  <a:cubicBezTo>
                    <a:pt x="893383" y="198561"/>
                    <a:pt x="880265" y="185442"/>
                    <a:pt x="864082" y="185442"/>
                  </a:cubicBezTo>
                  <a:cubicBezTo>
                    <a:pt x="847900" y="185442"/>
                    <a:pt x="834781" y="198561"/>
                    <a:pt x="834781" y="214743"/>
                  </a:cubicBezTo>
                  <a:lnTo>
                    <a:pt x="834781" y="437431"/>
                  </a:lnTo>
                  <a:cubicBezTo>
                    <a:pt x="834781" y="453613"/>
                    <a:pt x="847900" y="466732"/>
                    <a:pt x="864082" y="466732"/>
                  </a:cubicBezTo>
                  <a:lnTo>
                    <a:pt x="864082" y="466731"/>
                  </a:lnTo>
                  <a:cubicBezTo>
                    <a:pt x="880265" y="466731"/>
                    <a:pt x="893383" y="453613"/>
                    <a:pt x="893383" y="437430"/>
                  </a:cubicBezTo>
                  <a:close/>
                  <a:moveTo>
                    <a:pt x="984194" y="425710"/>
                  </a:moveTo>
                  <a:lnTo>
                    <a:pt x="984193" y="226464"/>
                  </a:lnTo>
                  <a:cubicBezTo>
                    <a:pt x="984193" y="210281"/>
                    <a:pt x="971075" y="197163"/>
                    <a:pt x="954893" y="197162"/>
                  </a:cubicBezTo>
                  <a:cubicBezTo>
                    <a:pt x="938710" y="197163"/>
                    <a:pt x="925591" y="210281"/>
                    <a:pt x="925591" y="226464"/>
                  </a:cubicBezTo>
                  <a:lnTo>
                    <a:pt x="925591" y="425710"/>
                  </a:lnTo>
                  <a:cubicBezTo>
                    <a:pt x="925591" y="441893"/>
                    <a:pt x="938710" y="455012"/>
                    <a:pt x="954893" y="455012"/>
                  </a:cubicBezTo>
                  <a:lnTo>
                    <a:pt x="954893" y="455011"/>
                  </a:lnTo>
                  <a:cubicBezTo>
                    <a:pt x="971075" y="455011"/>
                    <a:pt x="984194" y="441892"/>
                    <a:pt x="984194" y="425710"/>
                  </a:cubicBezTo>
                  <a:close/>
                  <a:moveTo>
                    <a:pt x="1075004" y="402269"/>
                  </a:moveTo>
                  <a:lnTo>
                    <a:pt x="1075004" y="249904"/>
                  </a:lnTo>
                  <a:cubicBezTo>
                    <a:pt x="1075004" y="233721"/>
                    <a:pt x="1061885" y="220603"/>
                    <a:pt x="1045703" y="220603"/>
                  </a:cubicBezTo>
                  <a:cubicBezTo>
                    <a:pt x="1029520" y="220603"/>
                    <a:pt x="1016402" y="233721"/>
                    <a:pt x="1016402" y="249904"/>
                  </a:cubicBezTo>
                  <a:lnTo>
                    <a:pt x="1016402" y="402269"/>
                  </a:lnTo>
                  <a:cubicBezTo>
                    <a:pt x="1016402" y="418452"/>
                    <a:pt x="1029520" y="431570"/>
                    <a:pt x="1045703" y="431570"/>
                  </a:cubicBezTo>
                  <a:lnTo>
                    <a:pt x="1045703" y="431570"/>
                  </a:lnTo>
                  <a:cubicBezTo>
                    <a:pt x="1061885" y="431570"/>
                    <a:pt x="1075004" y="418451"/>
                    <a:pt x="1075004" y="40226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469A942-804D-4903-8F4A-8D9429512BF3}"/>
              </a:ext>
            </a:extLst>
          </p:cNvPr>
          <p:cNvGrpSpPr/>
          <p:nvPr/>
        </p:nvGrpSpPr>
        <p:grpSpPr>
          <a:xfrm>
            <a:off x="2546086" y="21227"/>
            <a:ext cx="547389" cy="2307930"/>
            <a:chOff x="3158599" y="-1847"/>
            <a:chExt cx="762976" cy="2936601"/>
          </a:xfrm>
          <a:solidFill>
            <a:schemeClr val="accent4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2B04CED-E9CE-4AD0-AC88-1E335388BA2D}"/>
                </a:ext>
              </a:extLst>
            </p:cNvPr>
            <p:cNvSpPr/>
            <p:nvPr/>
          </p:nvSpPr>
          <p:spPr>
            <a:xfrm>
              <a:off x="3501625" y="-1847"/>
              <a:ext cx="72000" cy="17373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5500B9C-197E-48FC-8A95-0C5F5A2064F8}"/>
                </a:ext>
              </a:extLst>
            </p:cNvPr>
            <p:cNvSpPr/>
            <p:nvPr/>
          </p:nvSpPr>
          <p:spPr>
            <a:xfrm rot="5400000" flipH="1">
              <a:off x="2911264" y="1924443"/>
              <a:ext cx="1257646" cy="762976"/>
            </a:xfrm>
            <a:custGeom>
              <a:avLst/>
              <a:gdLst>
                <a:gd name="connsiteX0" fmla="*/ 782320 w 1075004"/>
                <a:gd name="connsiteY0" fmla="*/ 253919 h 652173"/>
                <a:gd name="connsiteX1" fmla="*/ 763875 w 1075004"/>
                <a:gd name="connsiteY1" fmla="*/ 269396 h 652173"/>
                <a:gd name="connsiteX2" fmla="*/ 421371 w 1075004"/>
                <a:gd name="connsiteY2" fmla="*/ 239431 h 652173"/>
                <a:gd name="connsiteX3" fmla="*/ 421370 w 1075004"/>
                <a:gd name="connsiteY3" fmla="*/ 253854 h 652173"/>
                <a:gd name="connsiteX4" fmla="*/ 447078 w 1075004"/>
                <a:gd name="connsiteY4" fmla="*/ 253854 h 652173"/>
                <a:gd name="connsiteX5" fmla="*/ 464104 w 1075004"/>
                <a:gd name="connsiteY5" fmla="*/ 270880 h 652173"/>
                <a:gd name="connsiteX6" fmla="*/ 464104 w 1075004"/>
                <a:gd name="connsiteY6" fmla="*/ 270879 h 652173"/>
                <a:gd name="connsiteX7" fmla="*/ 447079 w 1075004"/>
                <a:gd name="connsiteY7" fmla="*/ 287905 h 652173"/>
                <a:gd name="connsiteX8" fmla="*/ 421371 w 1075004"/>
                <a:gd name="connsiteY8" fmla="*/ 287905 h 652173"/>
                <a:gd name="connsiteX9" fmla="*/ 421371 w 1075004"/>
                <a:gd name="connsiteY9" fmla="*/ 311227 h 652173"/>
                <a:gd name="connsiteX10" fmla="*/ 447078 w 1075004"/>
                <a:gd name="connsiteY10" fmla="*/ 311227 h 652173"/>
                <a:gd name="connsiteX11" fmla="*/ 464104 w 1075004"/>
                <a:gd name="connsiteY11" fmla="*/ 328253 h 652173"/>
                <a:gd name="connsiteX12" fmla="*/ 464104 w 1075004"/>
                <a:gd name="connsiteY12" fmla="*/ 328253 h 652173"/>
                <a:gd name="connsiteX13" fmla="*/ 447079 w 1075004"/>
                <a:gd name="connsiteY13" fmla="*/ 345278 h 652173"/>
                <a:gd name="connsiteX14" fmla="*/ 421371 w 1075004"/>
                <a:gd name="connsiteY14" fmla="*/ 345279 h 652173"/>
                <a:gd name="connsiteX15" fmla="*/ 421371 w 1075004"/>
                <a:gd name="connsiteY15" fmla="*/ 368601 h 652173"/>
                <a:gd name="connsiteX16" fmla="*/ 447078 w 1075004"/>
                <a:gd name="connsiteY16" fmla="*/ 368601 h 652173"/>
                <a:gd name="connsiteX17" fmla="*/ 464104 w 1075004"/>
                <a:gd name="connsiteY17" fmla="*/ 385627 h 652173"/>
                <a:gd name="connsiteX18" fmla="*/ 464104 w 1075004"/>
                <a:gd name="connsiteY18" fmla="*/ 385627 h 652173"/>
                <a:gd name="connsiteX19" fmla="*/ 447079 w 1075004"/>
                <a:gd name="connsiteY19" fmla="*/ 402652 h 652173"/>
                <a:gd name="connsiteX20" fmla="*/ 421371 w 1075004"/>
                <a:gd name="connsiteY20" fmla="*/ 402652 h 652173"/>
                <a:gd name="connsiteX21" fmla="*/ 421370 w 1075004"/>
                <a:gd name="connsiteY21" fmla="*/ 417162 h 652173"/>
                <a:gd name="connsiteX22" fmla="*/ 762268 w 1075004"/>
                <a:gd name="connsiteY22" fmla="*/ 381332 h 652173"/>
                <a:gd name="connsiteX23" fmla="*/ 780980 w 1075004"/>
                <a:gd name="connsiteY23" fmla="*/ 396486 h 652173"/>
                <a:gd name="connsiteX24" fmla="*/ 765828 w 1075004"/>
                <a:gd name="connsiteY24" fmla="*/ 415197 h 652173"/>
                <a:gd name="connsiteX25" fmla="*/ 415893 w 1075004"/>
                <a:gd name="connsiteY25" fmla="*/ 451977 h 652173"/>
                <a:gd name="connsiteX26" fmla="*/ 397181 w 1075004"/>
                <a:gd name="connsiteY26" fmla="*/ 436824 h 652173"/>
                <a:gd name="connsiteX27" fmla="*/ 398889 w 1075004"/>
                <a:gd name="connsiteY27" fmla="*/ 431060 h 652173"/>
                <a:gd name="connsiteX28" fmla="*/ 398669 w 1075004"/>
                <a:gd name="connsiteY28" fmla="*/ 430530 h 652173"/>
                <a:gd name="connsiteX29" fmla="*/ 398669 w 1075004"/>
                <a:gd name="connsiteY29" fmla="*/ 402652 h 652173"/>
                <a:gd name="connsiteX30" fmla="*/ 372962 w 1075004"/>
                <a:gd name="connsiteY30" fmla="*/ 402653 h 652173"/>
                <a:gd name="connsiteX31" fmla="*/ 355936 w 1075004"/>
                <a:gd name="connsiteY31" fmla="*/ 385627 h 652173"/>
                <a:gd name="connsiteX32" fmla="*/ 372962 w 1075004"/>
                <a:gd name="connsiteY32" fmla="*/ 368601 h 652173"/>
                <a:gd name="connsiteX33" fmla="*/ 398669 w 1075004"/>
                <a:gd name="connsiteY33" fmla="*/ 368601 h 652173"/>
                <a:gd name="connsiteX34" fmla="*/ 398670 w 1075004"/>
                <a:gd name="connsiteY34" fmla="*/ 345279 h 652173"/>
                <a:gd name="connsiteX35" fmla="*/ 372962 w 1075004"/>
                <a:gd name="connsiteY35" fmla="*/ 345279 h 652173"/>
                <a:gd name="connsiteX36" fmla="*/ 355936 w 1075004"/>
                <a:gd name="connsiteY36" fmla="*/ 328253 h 652173"/>
                <a:gd name="connsiteX37" fmla="*/ 372962 w 1075004"/>
                <a:gd name="connsiteY37" fmla="*/ 311228 h 652173"/>
                <a:gd name="connsiteX38" fmla="*/ 398669 w 1075004"/>
                <a:gd name="connsiteY38" fmla="*/ 311227 h 652173"/>
                <a:gd name="connsiteX39" fmla="*/ 398669 w 1075004"/>
                <a:gd name="connsiteY39" fmla="*/ 287905 h 652173"/>
                <a:gd name="connsiteX40" fmla="*/ 372962 w 1075004"/>
                <a:gd name="connsiteY40" fmla="*/ 287905 h 652173"/>
                <a:gd name="connsiteX41" fmla="*/ 355936 w 1075004"/>
                <a:gd name="connsiteY41" fmla="*/ 270880 h 652173"/>
                <a:gd name="connsiteX42" fmla="*/ 372962 w 1075004"/>
                <a:gd name="connsiteY42" fmla="*/ 253854 h 652173"/>
                <a:gd name="connsiteX43" fmla="*/ 398670 w 1075004"/>
                <a:gd name="connsiteY43" fmla="*/ 253854 h 652173"/>
                <a:gd name="connsiteX44" fmla="*/ 398670 w 1075004"/>
                <a:gd name="connsiteY44" fmla="*/ 226224 h 652173"/>
                <a:gd name="connsiteX45" fmla="*/ 399282 w 1075004"/>
                <a:gd name="connsiteY45" fmla="*/ 224745 h 652173"/>
                <a:gd name="connsiteX46" fmla="*/ 397876 w 1075004"/>
                <a:gd name="connsiteY46" fmla="*/ 220285 h 652173"/>
                <a:gd name="connsiteX47" fmla="*/ 416321 w 1075004"/>
                <a:gd name="connsiteY47" fmla="*/ 204807 h 652173"/>
                <a:gd name="connsiteX48" fmla="*/ 766843 w 1075004"/>
                <a:gd name="connsiteY48" fmla="*/ 235474 h 652173"/>
                <a:gd name="connsiteX49" fmla="*/ 782320 w 1075004"/>
                <a:gd name="connsiteY49" fmla="*/ 253919 h 652173"/>
                <a:gd name="connsiteX50" fmla="*/ 787242 w 1075004"/>
                <a:gd name="connsiteY50" fmla="*/ 326087 h 652173"/>
                <a:gd name="connsiteX51" fmla="*/ 785600 w 1075004"/>
                <a:gd name="connsiteY51" fmla="*/ 324445 h 652173"/>
                <a:gd name="connsiteX52" fmla="*/ 785600 w 1075004"/>
                <a:gd name="connsiteY52" fmla="*/ 237207 h 652173"/>
                <a:gd name="connsiteX53" fmla="*/ 722116 w 1075004"/>
                <a:gd name="connsiteY53" fmla="*/ 173722 h 652173"/>
                <a:gd name="connsiteX54" fmla="*/ 634876 w 1075004"/>
                <a:gd name="connsiteY54" fmla="*/ 173722 h 652173"/>
                <a:gd name="connsiteX55" fmla="*/ 556664 w 1075004"/>
                <a:gd name="connsiteY55" fmla="*/ 95509 h 652173"/>
                <a:gd name="connsiteX56" fmla="*/ 95508 w 1075004"/>
                <a:gd name="connsiteY56" fmla="*/ 95509 h 652173"/>
                <a:gd name="connsiteX57" fmla="*/ 0 w 1075004"/>
                <a:gd name="connsiteY57" fmla="*/ 326087 h 652173"/>
                <a:gd name="connsiteX58" fmla="*/ 95508 w 1075004"/>
                <a:gd name="connsiteY58" fmla="*/ 556665 h 652173"/>
                <a:gd name="connsiteX59" fmla="*/ 556665 w 1075004"/>
                <a:gd name="connsiteY59" fmla="*/ 556665 h 652173"/>
                <a:gd name="connsiteX60" fmla="*/ 634877 w 1075004"/>
                <a:gd name="connsiteY60" fmla="*/ 478452 h 652173"/>
                <a:gd name="connsiteX61" fmla="*/ 722116 w 1075004"/>
                <a:gd name="connsiteY61" fmla="*/ 478453 h 652173"/>
                <a:gd name="connsiteX62" fmla="*/ 785600 w 1075004"/>
                <a:gd name="connsiteY62" fmla="*/ 414968 h 652173"/>
                <a:gd name="connsiteX63" fmla="*/ 785600 w 1075004"/>
                <a:gd name="connsiteY63" fmla="*/ 327729 h 652173"/>
                <a:gd name="connsiteX64" fmla="*/ 893383 w 1075004"/>
                <a:gd name="connsiteY64" fmla="*/ 437430 h 652173"/>
                <a:gd name="connsiteX65" fmla="*/ 893383 w 1075004"/>
                <a:gd name="connsiteY65" fmla="*/ 214743 h 652173"/>
                <a:gd name="connsiteX66" fmla="*/ 864082 w 1075004"/>
                <a:gd name="connsiteY66" fmla="*/ 185442 h 652173"/>
                <a:gd name="connsiteX67" fmla="*/ 834781 w 1075004"/>
                <a:gd name="connsiteY67" fmla="*/ 214743 h 652173"/>
                <a:gd name="connsiteX68" fmla="*/ 834781 w 1075004"/>
                <a:gd name="connsiteY68" fmla="*/ 437431 h 652173"/>
                <a:gd name="connsiteX69" fmla="*/ 864082 w 1075004"/>
                <a:gd name="connsiteY69" fmla="*/ 466732 h 652173"/>
                <a:gd name="connsiteX70" fmla="*/ 864082 w 1075004"/>
                <a:gd name="connsiteY70" fmla="*/ 466731 h 652173"/>
                <a:gd name="connsiteX71" fmla="*/ 893383 w 1075004"/>
                <a:gd name="connsiteY71" fmla="*/ 437430 h 652173"/>
                <a:gd name="connsiteX72" fmla="*/ 984194 w 1075004"/>
                <a:gd name="connsiteY72" fmla="*/ 425710 h 652173"/>
                <a:gd name="connsiteX73" fmla="*/ 984193 w 1075004"/>
                <a:gd name="connsiteY73" fmla="*/ 226464 h 652173"/>
                <a:gd name="connsiteX74" fmla="*/ 954892 w 1075004"/>
                <a:gd name="connsiteY74" fmla="*/ 197162 h 652173"/>
                <a:gd name="connsiteX75" fmla="*/ 925591 w 1075004"/>
                <a:gd name="connsiteY75" fmla="*/ 226464 h 652173"/>
                <a:gd name="connsiteX76" fmla="*/ 925591 w 1075004"/>
                <a:gd name="connsiteY76" fmla="*/ 425710 h 652173"/>
                <a:gd name="connsiteX77" fmla="*/ 954892 w 1075004"/>
                <a:gd name="connsiteY77" fmla="*/ 455011 h 652173"/>
                <a:gd name="connsiteX78" fmla="*/ 954892 w 1075004"/>
                <a:gd name="connsiteY78" fmla="*/ 455011 h 652173"/>
                <a:gd name="connsiteX79" fmla="*/ 984194 w 1075004"/>
                <a:gd name="connsiteY79" fmla="*/ 425710 h 652173"/>
                <a:gd name="connsiteX80" fmla="*/ 1075004 w 1075004"/>
                <a:gd name="connsiteY80" fmla="*/ 402268 h 652173"/>
                <a:gd name="connsiteX81" fmla="*/ 1075004 w 1075004"/>
                <a:gd name="connsiteY81" fmla="*/ 249904 h 652173"/>
                <a:gd name="connsiteX82" fmla="*/ 1045703 w 1075004"/>
                <a:gd name="connsiteY82" fmla="*/ 220603 h 652173"/>
                <a:gd name="connsiteX83" fmla="*/ 1016402 w 1075004"/>
                <a:gd name="connsiteY83" fmla="*/ 249904 h 652173"/>
                <a:gd name="connsiteX84" fmla="*/ 1016402 w 1075004"/>
                <a:gd name="connsiteY84" fmla="*/ 402269 h 652173"/>
                <a:gd name="connsiteX85" fmla="*/ 1045703 w 1075004"/>
                <a:gd name="connsiteY85" fmla="*/ 431570 h 652173"/>
                <a:gd name="connsiteX86" fmla="*/ 1045703 w 1075004"/>
                <a:gd name="connsiteY86" fmla="*/ 431570 h 652173"/>
                <a:gd name="connsiteX87" fmla="*/ 1075004 w 1075004"/>
                <a:gd name="connsiteY87" fmla="*/ 402268 h 652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075004" h="652173">
                  <a:moveTo>
                    <a:pt x="782320" y="253919"/>
                  </a:moveTo>
                  <a:cubicBezTo>
                    <a:pt x="781500" y="263286"/>
                    <a:pt x="773242" y="270215"/>
                    <a:pt x="763875" y="269396"/>
                  </a:cubicBezTo>
                  <a:cubicBezTo>
                    <a:pt x="649707" y="259408"/>
                    <a:pt x="535539" y="249420"/>
                    <a:pt x="421371" y="239431"/>
                  </a:cubicBezTo>
                  <a:lnTo>
                    <a:pt x="421370" y="253854"/>
                  </a:lnTo>
                  <a:lnTo>
                    <a:pt x="447078" y="253854"/>
                  </a:lnTo>
                  <a:cubicBezTo>
                    <a:pt x="456482" y="253853"/>
                    <a:pt x="464104" y="261476"/>
                    <a:pt x="464104" y="270880"/>
                  </a:cubicBezTo>
                  <a:lnTo>
                    <a:pt x="464104" y="270879"/>
                  </a:lnTo>
                  <a:cubicBezTo>
                    <a:pt x="464104" y="280282"/>
                    <a:pt x="456482" y="287905"/>
                    <a:pt x="447079" y="287905"/>
                  </a:cubicBezTo>
                  <a:cubicBezTo>
                    <a:pt x="438509" y="287905"/>
                    <a:pt x="429940" y="287905"/>
                    <a:pt x="421371" y="287905"/>
                  </a:cubicBezTo>
                  <a:lnTo>
                    <a:pt x="421371" y="311227"/>
                  </a:lnTo>
                  <a:lnTo>
                    <a:pt x="447078" y="311227"/>
                  </a:lnTo>
                  <a:cubicBezTo>
                    <a:pt x="456482" y="311227"/>
                    <a:pt x="464104" y="318850"/>
                    <a:pt x="464104" y="328253"/>
                  </a:cubicBezTo>
                  <a:lnTo>
                    <a:pt x="464104" y="328253"/>
                  </a:lnTo>
                  <a:cubicBezTo>
                    <a:pt x="464104" y="337655"/>
                    <a:pt x="456482" y="345278"/>
                    <a:pt x="447079" y="345278"/>
                  </a:cubicBezTo>
                  <a:cubicBezTo>
                    <a:pt x="438510" y="345278"/>
                    <a:pt x="429940" y="345278"/>
                    <a:pt x="421371" y="345279"/>
                  </a:cubicBezTo>
                  <a:lnTo>
                    <a:pt x="421371" y="368601"/>
                  </a:lnTo>
                  <a:lnTo>
                    <a:pt x="447078" y="368601"/>
                  </a:lnTo>
                  <a:cubicBezTo>
                    <a:pt x="456482" y="368601"/>
                    <a:pt x="464104" y="376223"/>
                    <a:pt x="464104" y="385627"/>
                  </a:cubicBezTo>
                  <a:lnTo>
                    <a:pt x="464104" y="385627"/>
                  </a:lnTo>
                  <a:cubicBezTo>
                    <a:pt x="464104" y="395030"/>
                    <a:pt x="456481" y="402652"/>
                    <a:pt x="447079" y="402652"/>
                  </a:cubicBezTo>
                  <a:cubicBezTo>
                    <a:pt x="438509" y="402652"/>
                    <a:pt x="429940" y="402652"/>
                    <a:pt x="421371" y="402652"/>
                  </a:cubicBezTo>
                  <a:lnTo>
                    <a:pt x="421370" y="417162"/>
                  </a:lnTo>
                  <a:lnTo>
                    <a:pt x="762268" y="381332"/>
                  </a:lnTo>
                  <a:cubicBezTo>
                    <a:pt x="771619" y="380350"/>
                    <a:pt x="779997" y="387134"/>
                    <a:pt x="780980" y="396486"/>
                  </a:cubicBezTo>
                  <a:cubicBezTo>
                    <a:pt x="781963" y="405837"/>
                    <a:pt x="775179" y="414214"/>
                    <a:pt x="765828" y="415197"/>
                  </a:cubicBezTo>
                  <a:cubicBezTo>
                    <a:pt x="649182" y="427457"/>
                    <a:pt x="532538" y="439718"/>
                    <a:pt x="415893" y="451977"/>
                  </a:cubicBezTo>
                  <a:cubicBezTo>
                    <a:pt x="406541" y="452960"/>
                    <a:pt x="398164" y="446176"/>
                    <a:pt x="397181" y="436824"/>
                  </a:cubicBezTo>
                  <a:cubicBezTo>
                    <a:pt x="396959" y="434720"/>
                    <a:pt x="397132" y="432665"/>
                    <a:pt x="398889" y="431060"/>
                  </a:cubicBezTo>
                  <a:lnTo>
                    <a:pt x="398669" y="430530"/>
                  </a:lnTo>
                  <a:lnTo>
                    <a:pt x="398669" y="402652"/>
                  </a:lnTo>
                  <a:lnTo>
                    <a:pt x="372962" y="402653"/>
                  </a:lnTo>
                  <a:cubicBezTo>
                    <a:pt x="363559" y="402653"/>
                    <a:pt x="355936" y="395031"/>
                    <a:pt x="355936" y="385627"/>
                  </a:cubicBezTo>
                  <a:cubicBezTo>
                    <a:pt x="355936" y="376224"/>
                    <a:pt x="363559" y="368601"/>
                    <a:pt x="372962" y="368601"/>
                  </a:cubicBezTo>
                  <a:lnTo>
                    <a:pt x="398669" y="368601"/>
                  </a:lnTo>
                  <a:lnTo>
                    <a:pt x="398670" y="345279"/>
                  </a:lnTo>
                  <a:lnTo>
                    <a:pt x="372962" y="345279"/>
                  </a:lnTo>
                  <a:cubicBezTo>
                    <a:pt x="363559" y="345278"/>
                    <a:pt x="355937" y="337656"/>
                    <a:pt x="355936" y="328253"/>
                  </a:cubicBezTo>
                  <a:cubicBezTo>
                    <a:pt x="355937" y="318850"/>
                    <a:pt x="363559" y="311227"/>
                    <a:pt x="372962" y="311228"/>
                  </a:cubicBezTo>
                  <a:lnTo>
                    <a:pt x="398669" y="311227"/>
                  </a:lnTo>
                  <a:lnTo>
                    <a:pt x="398669" y="287905"/>
                  </a:lnTo>
                  <a:lnTo>
                    <a:pt x="372962" y="287905"/>
                  </a:lnTo>
                  <a:cubicBezTo>
                    <a:pt x="363559" y="287905"/>
                    <a:pt x="355936" y="280283"/>
                    <a:pt x="355936" y="270880"/>
                  </a:cubicBezTo>
                  <a:cubicBezTo>
                    <a:pt x="355936" y="261476"/>
                    <a:pt x="363559" y="253854"/>
                    <a:pt x="372962" y="253854"/>
                  </a:cubicBezTo>
                  <a:lnTo>
                    <a:pt x="398670" y="253854"/>
                  </a:lnTo>
                  <a:lnTo>
                    <a:pt x="398670" y="226224"/>
                  </a:lnTo>
                  <a:cubicBezTo>
                    <a:pt x="398670" y="225699"/>
                    <a:pt x="398705" y="225182"/>
                    <a:pt x="399282" y="224745"/>
                  </a:cubicBezTo>
                  <a:lnTo>
                    <a:pt x="397876" y="220285"/>
                  </a:lnTo>
                  <a:cubicBezTo>
                    <a:pt x="398695" y="210917"/>
                    <a:pt x="406953" y="203988"/>
                    <a:pt x="416321" y="204807"/>
                  </a:cubicBezTo>
                  <a:lnTo>
                    <a:pt x="766843" y="235474"/>
                  </a:lnTo>
                  <a:cubicBezTo>
                    <a:pt x="776210" y="236294"/>
                    <a:pt x="783140" y="244551"/>
                    <a:pt x="782320" y="253919"/>
                  </a:cubicBezTo>
                  <a:close/>
                  <a:moveTo>
                    <a:pt x="787242" y="326087"/>
                  </a:moveTo>
                  <a:lnTo>
                    <a:pt x="785600" y="324445"/>
                  </a:lnTo>
                  <a:lnTo>
                    <a:pt x="785600" y="237207"/>
                  </a:lnTo>
                  <a:cubicBezTo>
                    <a:pt x="785600" y="202145"/>
                    <a:pt x="757177" y="173722"/>
                    <a:pt x="722116" y="173722"/>
                  </a:cubicBezTo>
                  <a:lnTo>
                    <a:pt x="634876" y="173722"/>
                  </a:lnTo>
                  <a:cubicBezTo>
                    <a:pt x="608806" y="147651"/>
                    <a:pt x="582735" y="121579"/>
                    <a:pt x="556664" y="95509"/>
                  </a:cubicBezTo>
                  <a:cubicBezTo>
                    <a:pt x="429319" y="-31836"/>
                    <a:pt x="222853" y="-31836"/>
                    <a:pt x="95508" y="95509"/>
                  </a:cubicBezTo>
                  <a:cubicBezTo>
                    <a:pt x="31836" y="159181"/>
                    <a:pt x="0" y="242634"/>
                    <a:pt x="0" y="326087"/>
                  </a:cubicBezTo>
                  <a:cubicBezTo>
                    <a:pt x="0" y="409540"/>
                    <a:pt x="31836" y="492992"/>
                    <a:pt x="95508" y="556665"/>
                  </a:cubicBezTo>
                  <a:cubicBezTo>
                    <a:pt x="222853" y="684010"/>
                    <a:pt x="429320" y="684010"/>
                    <a:pt x="556665" y="556665"/>
                  </a:cubicBezTo>
                  <a:lnTo>
                    <a:pt x="634877" y="478452"/>
                  </a:lnTo>
                  <a:lnTo>
                    <a:pt x="722116" y="478453"/>
                  </a:lnTo>
                  <a:cubicBezTo>
                    <a:pt x="757178" y="478452"/>
                    <a:pt x="785600" y="450029"/>
                    <a:pt x="785600" y="414968"/>
                  </a:cubicBezTo>
                  <a:lnTo>
                    <a:pt x="785600" y="327729"/>
                  </a:lnTo>
                  <a:close/>
                  <a:moveTo>
                    <a:pt x="893383" y="437430"/>
                  </a:moveTo>
                  <a:lnTo>
                    <a:pt x="893383" y="214743"/>
                  </a:lnTo>
                  <a:cubicBezTo>
                    <a:pt x="893383" y="198561"/>
                    <a:pt x="880265" y="185442"/>
                    <a:pt x="864082" y="185442"/>
                  </a:cubicBezTo>
                  <a:cubicBezTo>
                    <a:pt x="847900" y="185442"/>
                    <a:pt x="834781" y="198561"/>
                    <a:pt x="834781" y="214743"/>
                  </a:cubicBezTo>
                  <a:lnTo>
                    <a:pt x="834781" y="437431"/>
                  </a:lnTo>
                  <a:cubicBezTo>
                    <a:pt x="834781" y="453613"/>
                    <a:pt x="847900" y="466732"/>
                    <a:pt x="864082" y="466732"/>
                  </a:cubicBezTo>
                  <a:lnTo>
                    <a:pt x="864082" y="466731"/>
                  </a:lnTo>
                  <a:cubicBezTo>
                    <a:pt x="880265" y="466731"/>
                    <a:pt x="893383" y="453613"/>
                    <a:pt x="893383" y="437430"/>
                  </a:cubicBezTo>
                  <a:close/>
                  <a:moveTo>
                    <a:pt x="984194" y="425710"/>
                  </a:moveTo>
                  <a:lnTo>
                    <a:pt x="984193" y="226464"/>
                  </a:lnTo>
                  <a:cubicBezTo>
                    <a:pt x="984193" y="210281"/>
                    <a:pt x="971075" y="197163"/>
                    <a:pt x="954892" y="197162"/>
                  </a:cubicBezTo>
                  <a:cubicBezTo>
                    <a:pt x="938710" y="197163"/>
                    <a:pt x="925591" y="210281"/>
                    <a:pt x="925591" y="226464"/>
                  </a:cubicBezTo>
                  <a:lnTo>
                    <a:pt x="925591" y="425710"/>
                  </a:lnTo>
                  <a:cubicBezTo>
                    <a:pt x="925591" y="441893"/>
                    <a:pt x="938710" y="455011"/>
                    <a:pt x="954892" y="455011"/>
                  </a:cubicBezTo>
                  <a:lnTo>
                    <a:pt x="954892" y="455011"/>
                  </a:lnTo>
                  <a:cubicBezTo>
                    <a:pt x="971075" y="455011"/>
                    <a:pt x="984194" y="441892"/>
                    <a:pt x="984194" y="425710"/>
                  </a:cubicBezTo>
                  <a:close/>
                  <a:moveTo>
                    <a:pt x="1075004" y="402268"/>
                  </a:moveTo>
                  <a:lnTo>
                    <a:pt x="1075004" y="249904"/>
                  </a:lnTo>
                  <a:cubicBezTo>
                    <a:pt x="1075004" y="233721"/>
                    <a:pt x="1061885" y="220603"/>
                    <a:pt x="1045703" y="220603"/>
                  </a:cubicBezTo>
                  <a:cubicBezTo>
                    <a:pt x="1029520" y="220603"/>
                    <a:pt x="1016402" y="233721"/>
                    <a:pt x="1016402" y="249904"/>
                  </a:cubicBezTo>
                  <a:lnTo>
                    <a:pt x="1016402" y="402269"/>
                  </a:lnTo>
                  <a:cubicBezTo>
                    <a:pt x="1016402" y="418451"/>
                    <a:pt x="1029520" y="431570"/>
                    <a:pt x="1045703" y="431570"/>
                  </a:cubicBezTo>
                  <a:lnTo>
                    <a:pt x="1045703" y="431570"/>
                  </a:lnTo>
                  <a:cubicBezTo>
                    <a:pt x="1061885" y="431570"/>
                    <a:pt x="1075004" y="418451"/>
                    <a:pt x="1075004" y="402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D1DD00C-F719-4E36-8400-D48848310B64}"/>
              </a:ext>
            </a:extLst>
          </p:cNvPr>
          <p:cNvGrpSpPr/>
          <p:nvPr/>
        </p:nvGrpSpPr>
        <p:grpSpPr>
          <a:xfrm>
            <a:off x="1402911" y="21226"/>
            <a:ext cx="1031196" cy="4314233"/>
            <a:chOff x="2015424" y="-1847"/>
            <a:chExt cx="1437328" cy="548941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03BF2F0-D709-4C92-878E-6F1024DCB8F1}"/>
                </a:ext>
              </a:extLst>
            </p:cNvPr>
            <p:cNvSpPr/>
            <p:nvPr/>
          </p:nvSpPr>
          <p:spPr>
            <a:xfrm>
              <a:off x="2701620" y="-1847"/>
              <a:ext cx="72000" cy="40233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1" name="Rounded Rectangle 51">
              <a:extLst>
                <a:ext uri="{FF2B5EF4-FFF2-40B4-BE49-F238E27FC236}">
                  <a16:creationId xmlns:a16="http://schemas.microsoft.com/office/drawing/2014/main" id="{0A65E5E0-B696-4840-BE42-1CBEA55E6D07}"/>
                </a:ext>
              </a:extLst>
            </p:cNvPr>
            <p:cNvSpPr/>
            <p:nvPr/>
          </p:nvSpPr>
          <p:spPr>
            <a:xfrm rot="5400000" flipH="1">
              <a:off x="1970982" y="4005795"/>
              <a:ext cx="1526212" cy="1437328"/>
            </a:xfrm>
            <a:custGeom>
              <a:avLst/>
              <a:gdLst/>
              <a:ahLst/>
              <a:cxnLst/>
              <a:rect l="l" t="t" r="r" b="b"/>
              <a:pathLst>
                <a:path w="2928608" h="2758049">
                  <a:moveTo>
                    <a:pt x="2797052" y="1199936"/>
                  </a:moveTo>
                  <a:lnTo>
                    <a:pt x="2797052" y="1541978"/>
                  </a:lnTo>
                  <a:cubicBezTo>
                    <a:pt x="2797052" y="1578306"/>
                    <a:pt x="2826502" y="1607756"/>
                    <a:pt x="2862830" y="1607756"/>
                  </a:cubicBezTo>
                  <a:lnTo>
                    <a:pt x="2862830" y="1607755"/>
                  </a:lnTo>
                  <a:cubicBezTo>
                    <a:pt x="2899158" y="1607755"/>
                    <a:pt x="2928608" y="1578305"/>
                    <a:pt x="2928608" y="1541977"/>
                  </a:cubicBezTo>
                  <a:lnTo>
                    <a:pt x="2928607" y="1199936"/>
                  </a:lnTo>
                  <a:cubicBezTo>
                    <a:pt x="2928607" y="1163608"/>
                    <a:pt x="2899158" y="1134159"/>
                    <a:pt x="2862830" y="1134158"/>
                  </a:cubicBezTo>
                  <a:cubicBezTo>
                    <a:pt x="2826502" y="1134159"/>
                    <a:pt x="2797052" y="1163608"/>
                    <a:pt x="2797052" y="1199936"/>
                  </a:cubicBezTo>
                  <a:close/>
                  <a:moveTo>
                    <a:pt x="2593193" y="1147315"/>
                  </a:moveTo>
                  <a:lnTo>
                    <a:pt x="2593193" y="1594601"/>
                  </a:lnTo>
                  <a:cubicBezTo>
                    <a:pt x="2593193" y="1630929"/>
                    <a:pt x="2622643" y="1660379"/>
                    <a:pt x="2658971" y="1660379"/>
                  </a:cubicBezTo>
                  <a:lnTo>
                    <a:pt x="2658971" y="1660378"/>
                  </a:lnTo>
                  <a:cubicBezTo>
                    <a:pt x="2695299" y="1660378"/>
                    <a:pt x="2724749" y="1630928"/>
                    <a:pt x="2724749" y="1594600"/>
                  </a:cubicBezTo>
                  <a:lnTo>
                    <a:pt x="2724748" y="1147315"/>
                  </a:lnTo>
                  <a:cubicBezTo>
                    <a:pt x="2724748" y="1110987"/>
                    <a:pt x="2695299" y="1081538"/>
                    <a:pt x="2658971" y="1081537"/>
                  </a:cubicBezTo>
                  <a:cubicBezTo>
                    <a:pt x="2622643" y="1081538"/>
                    <a:pt x="2593193" y="1110987"/>
                    <a:pt x="2593193" y="1147315"/>
                  </a:cubicBezTo>
                  <a:close/>
                  <a:moveTo>
                    <a:pt x="2389334" y="1121004"/>
                  </a:moveTo>
                  <a:lnTo>
                    <a:pt x="2389334" y="1620912"/>
                  </a:lnTo>
                  <a:cubicBezTo>
                    <a:pt x="2389334" y="1657240"/>
                    <a:pt x="2418784" y="1686690"/>
                    <a:pt x="2455112" y="1686690"/>
                  </a:cubicBezTo>
                  <a:lnTo>
                    <a:pt x="2455112" y="1686689"/>
                  </a:lnTo>
                  <a:cubicBezTo>
                    <a:pt x="2491440" y="1686689"/>
                    <a:pt x="2520890" y="1657239"/>
                    <a:pt x="2520890" y="1620911"/>
                  </a:cubicBezTo>
                  <a:lnTo>
                    <a:pt x="2520889" y="1121004"/>
                  </a:lnTo>
                  <a:cubicBezTo>
                    <a:pt x="2520889" y="1084676"/>
                    <a:pt x="2491440" y="1055227"/>
                    <a:pt x="2455112" y="1055226"/>
                  </a:cubicBezTo>
                  <a:cubicBezTo>
                    <a:pt x="2418784" y="1055227"/>
                    <a:pt x="2389334" y="1084676"/>
                    <a:pt x="2389334" y="1121004"/>
                  </a:cubicBezTo>
                  <a:close/>
                  <a:moveTo>
                    <a:pt x="1314382" y="1247024"/>
                  </a:moveTo>
                  <a:cubicBezTo>
                    <a:pt x="1314381" y="1225915"/>
                    <a:pt x="1331494" y="1208803"/>
                    <a:pt x="1352603" y="1208803"/>
                  </a:cubicBezTo>
                  <a:lnTo>
                    <a:pt x="1410313" y="1208803"/>
                  </a:lnTo>
                  <a:lnTo>
                    <a:pt x="1410313" y="1146778"/>
                  </a:lnTo>
                  <a:cubicBezTo>
                    <a:pt x="1410313" y="1145599"/>
                    <a:pt x="1410393" y="1144438"/>
                    <a:pt x="1411688" y="1143457"/>
                  </a:cubicBezTo>
                  <a:lnTo>
                    <a:pt x="1408531" y="1133444"/>
                  </a:lnTo>
                  <a:cubicBezTo>
                    <a:pt x="1410371" y="1112415"/>
                    <a:pt x="1428909" y="1096860"/>
                    <a:pt x="1449938" y="1098699"/>
                  </a:cubicBezTo>
                  <a:lnTo>
                    <a:pt x="2236821" y="1167543"/>
                  </a:lnTo>
                  <a:cubicBezTo>
                    <a:pt x="2257849" y="1169383"/>
                    <a:pt x="2273405" y="1187920"/>
                    <a:pt x="2271565" y="1208950"/>
                  </a:cubicBezTo>
                  <a:cubicBezTo>
                    <a:pt x="2269725" y="1229978"/>
                    <a:pt x="2251187" y="1245533"/>
                    <a:pt x="2230159" y="1243693"/>
                  </a:cubicBezTo>
                  <a:cubicBezTo>
                    <a:pt x="1973864" y="1221271"/>
                    <a:pt x="1717570" y="1198849"/>
                    <a:pt x="1461275" y="1176426"/>
                  </a:cubicBezTo>
                  <a:lnTo>
                    <a:pt x="1461274" y="1208803"/>
                  </a:lnTo>
                  <a:lnTo>
                    <a:pt x="1518985" y="1208803"/>
                  </a:lnTo>
                  <a:cubicBezTo>
                    <a:pt x="1540095" y="1208802"/>
                    <a:pt x="1557205" y="1225915"/>
                    <a:pt x="1557206" y="1247025"/>
                  </a:cubicBezTo>
                  <a:lnTo>
                    <a:pt x="1557207" y="1247023"/>
                  </a:lnTo>
                  <a:cubicBezTo>
                    <a:pt x="1557207" y="1268132"/>
                    <a:pt x="1540095" y="1285244"/>
                    <a:pt x="1518986" y="1285244"/>
                  </a:cubicBezTo>
                  <a:cubicBezTo>
                    <a:pt x="1499749" y="1285244"/>
                    <a:pt x="1480511" y="1285243"/>
                    <a:pt x="1461275" y="1285244"/>
                  </a:cubicBezTo>
                  <a:lnTo>
                    <a:pt x="1461275" y="1337600"/>
                  </a:lnTo>
                  <a:lnTo>
                    <a:pt x="1518985" y="1337600"/>
                  </a:lnTo>
                  <a:cubicBezTo>
                    <a:pt x="1540095" y="1337600"/>
                    <a:pt x="1557206" y="1354713"/>
                    <a:pt x="1557206" y="1375821"/>
                  </a:cubicBezTo>
                  <a:lnTo>
                    <a:pt x="1557207" y="1375820"/>
                  </a:lnTo>
                  <a:cubicBezTo>
                    <a:pt x="1557206" y="1396928"/>
                    <a:pt x="1540095" y="1414041"/>
                    <a:pt x="1518986" y="1414041"/>
                  </a:cubicBezTo>
                  <a:cubicBezTo>
                    <a:pt x="1499750" y="1414041"/>
                    <a:pt x="1480511" y="1414041"/>
                    <a:pt x="1461275" y="1414042"/>
                  </a:cubicBezTo>
                  <a:lnTo>
                    <a:pt x="1461275" y="1466398"/>
                  </a:lnTo>
                  <a:lnTo>
                    <a:pt x="1518985" y="1466398"/>
                  </a:lnTo>
                  <a:cubicBezTo>
                    <a:pt x="1540095" y="1466398"/>
                    <a:pt x="1557206" y="1483509"/>
                    <a:pt x="1557206" y="1504618"/>
                  </a:cubicBezTo>
                  <a:lnTo>
                    <a:pt x="1557207" y="1504619"/>
                  </a:lnTo>
                  <a:cubicBezTo>
                    <a:pt x="1557207" y="1525727"/>
                    <a:pt x="1540094" y="1542838"/>
                    <a:pt x="1518986" y="1542839"/>
                  </a:cubicBezTo>
                  <a:cubicBezTo>
                    <a:pt x="1499749" y="1542839"/>
                    <a:pt x="1480511" y="1542838"/>
                    <a:pt x="1461275" y="1542839"/>
                  </a:cubicBezTo>
                  <a:lnTo>
                    <a:pt x="1461274" y="1575412"/>
                  </a:lnTo>
                  <a:lnTo>
                    <a:pt x="2226550" y="1494978"/>
                  </a:lnTo>
                  <a:cubicBezTo>
                    <a:pt x="2247542" y="1492772"/>
                    <a:pt x="2266350" y="1508001"/>
                    <a:pt x="2268556" y="1528995"/>
                  </a:cubicBezTo>
                  <a:cubicBezTo>
                    <a:pt x="2270763" y="1549988"/>
                    <a:pt x="2255534" y="1568794"/>
                    <a:pt x="2234542" y="1571000"/>
                  </a:cubicBezTo>
                  <a:cubicBezTo>
                    <a:pt x="1972686" y="1598522"/>
                    <a:pt x="1710833" y="1626046"/>
                    <a:pt x="1448978" y="1653567"/>
                  </a:cubicBezTo>
                  <a:cubicBezTo>
                    <a:pt x="1427984" y="1655774"/>
                    <a:pt x="1409178" y="1640544"/>
                    <a:pt x="1406971" y="1619551"/>
                  </a:cubicBezTo>
                  <a:cubicBezTo>
                    <a:pt x="1406474" y="1614827"/>
                    <a:pt x="1406862" y="1610214"/>
                    <a:pt x="1410805" y="1606610"/>
                  </a:cubicBezTo>
                  <a:lnTo>
                    <a:pt x="1410312" y="1605422"/>
                  </a:lnTo>
                  <a:lnTo>
                    <a:pt x="1410312" y="1542839"/>
                  </a:lnTo>
                  <a:lnTo>
                    <a:pt x="1352603" y="1542841"/>
                  </a:lnTo>
                  <a:cubicBezTo>
                    <a:pt x="1331494" y="1542841"/>
                    <a:pt x="1314382" y="1525729"/>
                    <a:pt x="1314382" y="1504619"/>
                  </a:cubicBezTo>
                  <a:cubicBezTo>
                    <a:pt x="1314382" y="1483510"/>
                    <a:pt x="1331493" y="1466397"/>
                    <a:pt x="1352603" y="1466398"/>
                  </a:cubicBezTo>
                  <a:lnTo>
                    <a:pt x="1410312" y="1466398"/>
                  </a:lnTo>
                  <a:lnTo>
                    <a:pt x="1410313" y="1414042"/>
                  </a:lnTo>
                  <a:lnTo>
                    <a:pt x="1352603" y="1414042"/>
                  </a:lnTo>
                  <a:cubicBezTo>
                    <a:pt x="1331494" y="1414041"/>
                    <a:pt x="1314383" y="1396930"/>
                    <a:pt x="1314382" y="1375820"/>
                  </a:cubicBezTo>
                  <a:cubicBezTo>
                    <a:pt x="1314383" y="1354713"/>
                    <a:pt x="1331494" y="1337600"/>
                    <a:pt x="1352603" y="1337601"/>
                  </a:cubicBezTo>
                  <a:lnTo>
                    <a:pt x="1410312" y="1337600"/>
                  </a:lnTo>
                  <a:lnTo>
                    <a:pt x="1410312" y="1285244"/>
                  </a:lnTo>
                  <a:lnTo>
                    <a:pt x="1352603" y="1285244"/>
                  </a:lnTo>
                  <a:cubicBezTo>
                    <a:pt x="1331494" y="1285244"/>
                    <a:pt x="1314381" y="1268133"/>
                    <a:pt x="1314382" y="1247024"/>
                  </a:cubicBezTo>
                  <a:close/>
                  <a:moveTo>
                    <a:pt x="1171967" y="72000"/>
                  </a:moveTo>
                  <a:lnTo>
                    <a:pt x="1171967" y="288000"/>
                  </a:lnTo>
                  <a:cubicBezTo>
                    <a:pt x="1171967" y="327765"/>
                    <a:pt x="1204202" y="360000"/>
                    <a:pt x="1243967" y="360000"/>
                  </a:cubicBezTo>
                  <a:cubicBezTo>
                    <a:pt x="1283732" y="360000"/>
                    <a:pt x="1315967" y="327765"/>
                    <a:pt x="1315967" y="288000"/>
                  </a:cubicBezTo>
                  <a:lnTo>
                    <a:pt x="1315967" y="72000"/>
                  </a:lnTo>
                  <a:cubicBezTo>
                    <a:pt x="1315967" y="32235"/>
                    <a:pt x="1283732" y="0"/>
                    <a:pt x="1243967" y="0"/>
                  </a:cubicBezTo>
                  <a:cubicBezTo>
                    <a:pt x="1204202" y="0"/>
                    <a:pt x="1171967" y="32235"/>
                    <a:pt x="1171967" y="72000"/>
                  </a:cubicBezTo>
                  <a:close/>
                  <a:moveTo>
                    <a:pt x="1171966" y="2470049"/>
                  </a:moveTo>
                  <a:lnTo>
                    <a:pt x="1171966" y="2686049"/>
                  </a:lnTo>
                  <a:cubicBezTo>
                    <a:pt x="1171966" y="2725814"/>
                    <a:pt x="1204201" y="2758049"/>
                    <a:pt x="1243966" y="2758049"/>
                  </a:cubicBezTo>
                  <a:cubicBezTo>
                    <a:pt x="1283731" y="2758049"/>
                    <a:pt x="1315966" y="2725814"/>
                    <a:pt x="1315966" y="2686049"/>
                  </a:cubicBezTo>
                  <a:lnTo>
                    <a:pt x="1315966" y="2470049"/>
                  </a:lnTo>
                  <a:cubicBezTo>
                    <a:pt x="1315966" y="2430284"/>
                    <a:pt x="1283731" y="2398049"/>
                    <a:pt x="1243966" y="2398049"/>
                  </a:cubicBezTo>
                  <a:cubicBezTo>
                    <a:pt x="1204201" y="2398049"/>
                    <a:pt x="1171966" y="2430284"/>
                    <a:pt x="1171966" y="2470049"/>
                  </a:cubicBezTo>
                  <a:close/>
                  <a:moveTo>
                    <a:pt x="515345" y="1370958"/>
                  </a:moveTo>
                  <a:cubicBezTo>
                    <a:pt x="515344" y="1558300"/>
                    <a:pt x="586814" y="1745642"/>
                    <a:pt x="729750" y="1888579"/>
                  </a:cubicBezTo>
                  <a:cubicBezTo>
                    <a:pt x="1015625" y="2174454"/>
                    <a:pt x="1479119" y="2174454"/>
                    <a:pt x="1764994" y="1888580"/>
                  </a:cubicBezTo>
                  <a:lnTo>
                    <a:pt x="1940572" y="1713001"/>
                  </a:lnTo>
                  <a:lnTo>
                    <a:pt x="2136413" y="1713002"/>
                  </a:lnTo>
                  <a:cubicBezTo>
                    <a:pt x="2215124" y="1713001"/>
                    <a:pt x="2278929" y="1649195"/>
                    <a:pt x="2278929" y="1570486"/>
                  </a:cubicBezTo>
                  <a:lnTo>
                    <a:pt x="2278929" y="1374645"/>
                  </a:lnTo>
                  <a:lnTo>
                    <a:pt x="2282614" y="1370959"/>
                  </a:lnTo>
                  <a:lnTo>
                    <a:pt x="2278929" y="1367272"/>
                  </a:lnTo>
                  <a:lnTo>
                    <a:pt x="2278929" y="1171432"/>
                  </a:lnTo>
                  <a:cubicBezTo>
                    <a:pt x="2278929" y="1092722"/>
                    <a:pt x="2215123" y="1028916"/>
                    <a:pt x="2136413" y="1028916"/>
                  </a:cubicBezTo>
                  <a:lnTo>
                    <a:pt x="1940571" y="1028916"/>
                  </a:lnTo>
                  <a:cubicBezTo>
                    <a:pt x="1882045" y="970390"/>
                    <a:pt x="1823519" y="911862"/>
                    <a:pt x="1764993" y="853336"/>
                  </a:cubicBezTo>
                  <a:cubicBezTo>
                    <a:pt x="1479118" y="567461"/>
                    <a:pt x="1015625" y="567462"/>
                    <a:pt x="729750" y="853336"/>
                  </a:cubicBezTo>
                  <a:cubicBezTo>
                    <a:pt x="586813" y="996273"/>
                    <a:pt x="515344" y="1183616"/>
                    <a:pt x="515345" y="1370958"/>
                  </a:cubicBezTo>
                  <a:close/>
                  <a:moveTo>
                    <a:pt x="388776" y="2386770"/>
                  </a:moveTo>
                  <a:cubicBezTo>
                    <a:pt x="388776" y="2405196"/>
                    <a:pt x="395805" y="2423622"/>
                    <a:pt x="409865" y="2437681"/>
                  </a:cubicBezTo>
                  <a:cubicBezTo>
                    <a:pt x="437983" y="2465800"/>
                    <a:pt x="483570" y="2465800"/>
                    <a:pt x="511688" y="2437681"/>
                  </a:cubicBezTo>
                  <a:lnTo>
                    <a:pt x="664423" y="2284946"/>
                  </a:lnTo>
                  <a:cubicBezTo>
                    <a:pt x="692541" y="2256828"/>
                    <a:pt x="692541" y="2211241"/>
                    <a:pt x="664423" y="2183123"/>
                  </a:cubicBezTo>
                  <a:cubicBezTo>
                    <a:pt x="636305" y="2155005"/>
                    <a:pt x="590718" y="2155005"/>
                    <a:pt x="562599" y="2183123"/>
                  </a:cubicBezTo>
                  <a:lnTo>
                    <a:pt x="409865" y="2335858"/>
                  </a:lnTo>
                  <a:cubicBezTo>
                    <a:pt x="395805" y="2349917"/>
                    <a:pt x="388776" y="2368343"/>
                    <a:pt x="388776" y="2386770"/>
                  </a:cubicBezTo>
                  <a:close/>
                  <a:moveTo>
                    <a:pt x="388776" y="365689"/>
                  </a:moveTo>
                  <a:cubicBezTo>
                    <a:pt x="388776" y="384115"/>
                    <a:pt x="395805" y="402541"/>
                    <a:pt x="409865" y="416600"/>
                  </a:cubicBezTo>
                  <a:lnTo>
                    <a:pt x="562599" y="569335"/>
                  </a:lnTo>
                  <a:cubicBezTo>
                    <a:pt x="590718" y="597454"/>
                    <a:pt x="636305" y="597454"/>
                    <a:pt x="664423" y="569335"/>
                  </a:cubicBezTo>
                  <a:cubicBezTo>
                    <a:pt x="692541" y="541217"/>
                    <a:pt x="692541" y="495630"/>
                    <a:pt x="664423" y="467512"/>
                  </a:cubicBezTo>
                  <a:lnTo>
                    <a:pt x="511688" y="314777"/>
                  </a:lnTo>
                  <a:cubicBezTo>
                    <a:pt x="483570" y="286659"/>
                    <a:pt x="437983" y="286659"/>
                    <a:pt x="409865" y="314777"/>
                  </a:cubicBezTo>
                  <a:cubicBezTo>
                    <a:pt x="395805" y="328836"/>
                    <a:pt x="388776" y="347262"/>
                    <a:pt x="388776" y="365689"/>
                  </a:cubicBezTo>
                  <a:close/>
                  <a:moveTo>
                    <a:pt x="0" y="1379024"/>
                  </a:moveTo>
                  <a:cubicBezTo>
                    <a:pt x="0" y="1418789"/>
                    <a:pt x="32235" y="1451024"/>
                    <a:pt x="72000" y="1451024"/>
                  </a:cubicBezTo>
                  <a:lnTo>
                    <a:pt x="288000" y="1451024"/>
                  </a:lnTo>
                  <a:cubicBezTo>
                    <a:pt x="327765" y="1451024"/>
                    <a:pt x="360000" y="1418789"/>
                    <a:pt x="360000" y="1379024"/>
                  </a:cubicBezTo>
                  <a:cubicBezTo>
                    <a:pt x="360000" y="1339259"/>
                    <a:pt x="327765" y="1307024"/>
                    <a:pt x="288000" y="1307024"/>
                  </a:cubicBezTo>
                  <a:lnTo>
                    <a:pt x="72000" y="1307024"/>
                  </a:lnTo>
                  <a:cubicBezTo>
                    <a:pt x="32235" y="1307024"/>
                    <a:pt x="0" y="1339259"/>
                    <a:pt x="0" y="13790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2D9A825-26F7-4AC0-AA66-A642F08B3FCC}"/>
              </a:ext>
            </a:extLst>
          </p:cNvPr>
          <p:cNvGrpSpPr/>
          <p:nvPr/>
        </p:nvGrpSpPr>
        <p:grpSpPr>
          <a:xfrm>
            <a:off x="195598" y="21226"/>
            <a:ext cx="547391" cy="2852018"/>
            <a:chOff x="808111" y="-1847"/>
            <a:chExt cx="762978" cy="3628896"/>
          </a:xfrm>
          <a:solidFill>
            <a:schemeClr val="accent2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7987A3D-8DA5-4431-823F-480685C7A5DC}"/>
                </a:ext>
              </a:extLst>
            </p:cNvPr>
            <p:cNvSpPr/>
            <p:nvPr/>
          </p:nvSpPr>
          <p:spPr>
            <a:xfrm>
              <a:off x="1152817" y="-1847"/>
              <a:ext cx="72000" cy="23774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E94029-08EA-46F5-9EA4-70C4B6B01CF4}"/>
                </a:ext>
              </a:extLst>
            </p:cNvPr>
            <p:cNvSpPr/>
            <p:nvPr/>
          </p:nvSpPr>
          <p:spPr>
            <a:xfrm rot="5400000" flipH="1">
              <a:off x="560777" y="2616737"/>
              <a:ext cx="1257646" cy="762978"/>
            </a:xfrm>
            <a:custGeom>
              <a:avLst/>
              <a:gdLst>
                <a:gd name="connsiteX0" fmla="*/ 782320 w 1075004"/>
                <a:gd name="connsiteY0" fmla="*/ 253920 h 652174"/>
                <a:gd name="connsiteX1" fmla="*/ 763875 w 1075004"/>
                <a:gd name="connsiteY1" fmla="*/ 269397 h 652174"/>
                <a:gd name="connsiteX2" fmla="*/ 421371 w 1075004"/>
                <a:gd name="connsiteY2" fmla="*/ 239432 h 652174"/>
                <a:gd name="connsiteX3" fmla="*/ 421370 w 1075004"/>
                <a:gd name="connsiteY3" fmla="*/ 253855 h 652174"/>
                <a:gd name="connsiteX4" fmla="*/ 447078 w 1075004"/>
                <a:gd name="connsiteY4" fmla="*/ 253855 h 652174"/>
                <a:gd name="connsiteX5" fmla="*/ 464104 w 1075004"/>
                <a:gd name="connsiteY5" fmla="*/ 270881 h 652174"/>
                <a:gd name="connsiteX6" fmla="*/ 464104 w 1075004"/>
                <a:gd name="connsiteY6" fmla="*/ 270880 h 652174"/>
                <a:gd name="connsiteX7" fmla="*/ 447079 w 1075004"/>
                <a:gd name="connsiteY7" fmla="*/ 287906 h 652174"/>
                <a:gd name="connsiteX8" fmla="*/ 421371 w 1075004"/>
                <a:gd name="connsiteY8" fmla="*/ 287906 h 652174"/>
                <a:gd name="connsiteX9" fmla="*/ 421371 w 1075004"/>
                <a:gd name="connsiteY9" fmla="*/ 311228 h 652174"/>
                <a:gd name="connsiteX10" fmla="*/ 447078 w 1075004"/>
                <a:gd name="connsiteY10" fmla="*/ 311228 h 652174"/>
                <a:gd name="connsiteX11" fmla="*/ 464104 w 1075004"/>
                <a:gd name="connsiteY11" fmla="*/ 328254 h 652174"/>
                <a:gd name="connsiteX12" fmla="*/ 464104 w 1075004"/>
                <a:gd name="connsiteY12" fmla="*/ 328254 h 652174"/>
                <a:gd name="connsiteX13" fmla="*/ 447079 w 1075004"/>
                <a:gd name="connsiteY13" fmla="*/ 345279 h 652174"/>
                <a:gd name="connsiteX14" fmla="*/ 421371 w 1075004"/>
                <a:gd name="connsiteY14" fmla="*/ 345280 h 652174"/>
                <a:gd name="connsiteX15" fmla="*/ 421371 w 1075004"/>
                <a:gd name="connsiteY15" fmla="*/ 368602 h 652174"/>
                <a:gd name="connsiteX16" fmla="*/ 447078 w 1075004"/>
                <a:gd name="connsiteY16" fmla="*/ 368602 h 652174"/>
                <a:gd name="connsiteX17" fmla="*/ 464104 w 1075004"/>
                <a:gd name="connsiteY17" fmla="*/ 385628 h 652174"/>
                <a:gd name="connsiteX18" fmla="*/ 464104 w 1075004"/>
                <a:gd name="connsiteY18" fmla="*/ 385628 h 652174"/>
                <a:gd name="connsiteX19" fmla="*/ 447079 w 1075004"/>
                <a:gd name="connsiteY19" fmla="*/ 402653 h 652174"/>
                <a:gd name="connsiteX20" fmla="*/ 421371 w 1075004"/>
                <a:gd name="connsiteY20" fmla="*/ 402653 h 652174"/>
                <a:gd name="connsiteX21" fmla="*/ 421370 w 1075004"/>
                <a:gd name="connsiteY21" fmla="*/ 417163 h 652174"/>
                <a:gd name="connsiteX22" fmla="*/ 762268 w 1075004"/>
                <a:gd name="connsiteY22" fmla="*/ 381333 h 652174"/>
                <a:gd name="connsiteX23" fmla="*/ 780980 w 1075004"/>
                <a:gd name="connsiteY23" fmla="*/ 396486 h 652174"/>
                <a:gd name="connsiteX24" fmla="*/ 765828 w 1075004"/>
                <a:gd name="connsiteY24" fmla="*/ 415198 h 652174"/>
                <a:gd name="connsiteX25" fmla="*/ 415893 w 1075004"/>
                <a:gd name="connsiteY25" fmla="*/ 451978 h 652174"/>
                <a:gd name="connsiteX26" fmla="*/ 397181 w 1075004"/>
                <a:gd name="connsiteY26" fmla="*/ 436825 h 652174"/>
                <a:gd name="connsiteX27" fmla="*/ 398889 w 1075004"/>
                <a:gd name="connsiteY27" fmla="*/ 431061 h 652174"/>
                <a:gd name="connsiteX28" fmla="*/ 398669 w 1075004"/>
                <a:gd name="connsiteY28" fmla="*/ 430531 h 652174"/>
                <a:gd name="connsiteX29" fmla="*/ 398669 w 1075004"/>
                <a:gd name="connsiteY29" fmla="*/ 402653 h 652174"/>
                <a:gd name="connsiteX30" fmla="*/ 372962 w 1075004"/>
                <a:gd name="connsiteY30" fmla="*/ 402654 h 652174"/>
                <a:gd name="connsiteX31" fmla="*/ 355936 w 1075004"/>
                <a:gd name="connsiteY31" fmla="*/ 385628 h 652174"/>
                <a:gd name="connsiteX32" fmla="*/ 372962 w 1075004"/>
                <a:gd name="connsiteY32" fmla="*/ 368602 h 652174"/>
                <a:gd name="connsiteX33" fmla="*/ 398669 w 1075004"/>
                <a:gd name="connsiteY33" fmla="*/ 368602 h 652174"/>
                <a:gd name="connsiteX34" fmla="*/ 398670 w 1075004"/>
                <a:gd name="connsiteY34" fmla="*/ 345280 h 652174"/>
                <a:gd name="connsiteX35" fmla="*/ 372962 w 1075004"/>
                <a:gd name="connsiteY35" fmla="*/ 345280 h 652174"/>
                <a:gd name="connsiteX36" fmla="*/ 355936 w 1075004"/>
                <a:gd name="connsiteY36" fmla="*/ 328254 h 652174"/>
                <a:gd name="connsiteX37" fmla="*/ 372962 w 1075004"/>
                <a:gd name="connsiteY37" fmla="*/ 311229 h 652174"/>
                <a:gd name="connsiteX38" fmla="*/ 398669 w 1075004"/>
                <a:gd name="connsiteY38" fmla="*/ 311228 h 652174"/>
                <a:gd name="connsiteX39" fmla="*/ 398669 w 1075004"/>
                <a:gd name="connsiteY39" fmla="*/ 287906 h 652174"/>
                <a:gd name="connsiteX40" fmla="*/ 372962 w 1075004"/>
                <a:gd name="connsiteY40" fmla="*/ 287906 h 652174"/>
                <a:gd name="connsiteX41" fmla="*/ 355936 w 1075004"/>
                <a:gd name="connsiteY41" fmla="*/ 270881 h 652174"/>
                <a:gd name="connsiteX42" fmla="*/ 372962 w 1075004"/>
                <a:gd name="connsiteY42" fmla="*/ 253855 h 652174"/>
                <a:gd name="connsiteX43" fmla="*/ 398670 w 1075004"/>
                <a:gd name="connsiteY43" fmla="*/ 253855 h 652174"/>
                <a:gd name="connsiteX44" fmla="*/ 398670 w 1075004"/>
                <a:gd name="connsiteY44" fmla="*/ 226225 h 652174"/>
                <a:gd name="connsiteX45" fmla="*/ 399282 w 1075004"/>
                <a:gd name="connsiteY45" fmla="*/ 224746 h 652174"/>
                <a:gd name="connsiteX46" fmla="*/ 397876 w 1075004"/>
                <a:gd name="connsiteY46" fmla="*/ 220286 h 652174"/>
                <a:gd name="connsiteX47" fmla="*/ 416321 w 1075004"/>
                <a:gd name="connsiteY47" fmla="*/ 204808 h 652174"/>
                <a:gd name="connsiteX48" fmla="*/ 766843 w 1075004"/>
                <a:gd name="connsiteY48" fmla="*/ 235475 h 652174"/>
                <a:gd name="connsiteX49" fmla="*/ 782320 w 1075004"/>
                <a:gd name="connsiteY49" fmla="*/ 253920 h 652174"/>
                <a:gd name="connsiteX50" fmla="*/ 787242 w 1075004"/>
                <a:gd name="connsiteY50" fmla="*/ 326088 h 652174"/>
                <a:gd name="connsiteX51" fmla="*/ 785600 w 1075004"/>
                <a:gd name="connsiteY51" fmla="*/ 324446 h 652174"/>
                <a:gd name="connsiteX52" fmla="*/ 785600 w 1075004"/>
                <a:gd name="connsiteY52" fmla="*/ 237208 h 652174"/>
                <a:gd name="connsiteX53" fmla="*/ 722116 w 1075004"/>
                <a:gd name="connsiteY53" fmla="*/ 173723 h 652174"/>
                <a:gd name="connsiteX54" fmla="*/ 634876 w 1075004"/>
                <a:gd name="connsiteY54" fmla="*/ 173723 h 652174"/>
                <a:gd name="connsiteX55" fmla="*/ 556664 w 1075004"/>
                <a:gd name="connsiteY55" fmla="*/ 95510 h 652174"/>
                <a:gd name="connsiteX56" fmla="*/ 95508 w 1075004"/>
                <a:gd name="connsiteY56" fmla="*/ 95510 h 652174"/>
                <a:gd name="connsiteX57" fmla="*/ 0 w 1075004"/>
                <a:gd name="connsiteY57" fmla="*/ 326088 h 652174"/>
                <a:gd name="connsiteX58" fmla="*/ 95508 w 1075004"/>
                <a:gd name="connsiteY58" fmla="*/ 556666 h 652174"/>
                <a:gd name="connsiteX59" fmla="*/ 556665 w 1075004"/>
                <a:gd name="connsiteY59" fmla="*/ 556666 h 652174"/>
                <a:gd name="connsiteX60" fmla="*/ 634877 w 1075004"/>
                <a:gd name="connsiteY60" fmla="*/ 478453 h 652174"/>
                <a:gd name="connsiteX61" fmla="*/ 722116 w 1075004"/>
                <a:gd name="connsiteY61" fmla="*/ 478454 h 652174"/>
                <a:gd name="connsiteX62" fmla="*/ 785600 w 1075004"/>
                <a:gd name="connsiteY62" fmla="*/ 414969 h 652174"/>
                <a:gd name="connsiteX63" fmla="*/ 785600 w 1075004"/>
                <a:gd name="connsiteY63" fmla="*/ 327730 h 652174"/>
                <a:gd name="connsiteX64" fmla="*/ 893383 w 1075004"/>
                <a:gd name="connsiteY64" fmla="*/ 437431 h 652174"/>
                <a:gd name="connsiteX65" fmla="*/ 893383 w 1075004"/>
                <a:gd name="connsiteY65" fmla="*/ 214744 h 652174"/>
                <a:gd name="connsiteX66" fmla="*/ 864082 w 1075004"/>
                <a:gd name="connsiteY66" fmla="*/ 185443 h 652174"/>
                <a:gd name="connsiteX67" fmla="*/ 834781 w 1075004"/>
                <a:gd name="connsiteY67" fmla="*/ 214744 h 652174"/>
                <a:gd name="connsiteX68" fmla="*/ 834781 w 1075004"/>
                <a:gd name="connsiteY68" fmla="*/ 437432 h 652174"/>
                <a:gd name="connsiteX69" fmla="*/ 864082 w 1075004"/>
                <a:gd name="connsiteY69" fmla="*/ 466733 h 652174"/>
                <a:gd name="connsiteX70" fmla="*/ 864082 w 1075004"/>
                <a:gd name="connsiteY70" fmla="*/ 466732 h 652174"/>
                <a:gd name="connsiteX71" fmla="*/ 893383 w 1075004"/>
                <a:gd name="connsiteY71" fmla="*/ 437431 h 652174"/>
                <a:gd name="connsiteX72" fmla="*/ 984194 w 1075004"/>
                <a:gd name="connsiteY72" fmla="*/ 425711 h 652174"/>
                <a:gd name="connsiteX73" fmla="*/ 984193 w 1075004"/>
                <a:gd name="connsiteY73" fmla="*/ 226464 h 652174"/>
                <a:gd name="connsiteX74" fmla="*/ 954893 w 1075004"/>
                <a:gd name="connsiteY74" fmla="*/ 197163 h 652174"/>
                <a:gd name="connsiteX75" fmla="*/ 925591 w 1075004"/>
                <a:gd name="connsiteY75" fmla="*/ 226464 h 652174"/>
                <a:gd name="connsiteX76" fmla="*/ 925591 w 1075004"/>
                <a:gd name="connsiteY76" fmla="*/ 425711 h 652174"/>
                <a:gd name="connsiteX77" fmla="*/ 954893 w 1075004"/>
                <a:gd name="connsiteY77" fmla="*/ 455012 h 652174"/>
                <a:gd name="connsiteX78" fmla="*/ 954893 w 1075004"/>
                <a:gd name="connsiteY78" fmla="*/ 455012 h 652174"/>
                <a:gd name="connsiteX79" fmla="*/ 984194 w 1075004"/>
                <a:gd name="connsiteY79" fmla="*/ 425711 h 652174"/>
                <a:gd name="connsiteX80" fmla="*/ 1075004 w 1075004"/>
                <a:gd name="connsiteY80" fmla="*/ 402269 h 652174"/>
                <a:gd name="connsiteX81" fmla="*/ 1075004 w 1075004"/>
                <a:gd name="connsiteY81" fmla="*/ 249905 h 652174"/>
                <a:gd name="connsiteX82" fmla="*/ 1045703 w 1075004"/>
                <a:gd name="connsiteY82" fmla="*/ 220604 h 652174"/>
                <a:gd name="connsiteX83" fmla="*/ 1016402 w 1075004"/>
                <a:gd name="connsiteY83" fmla="*/ 249905 h 652174"/>
                <a:gd name="connsiteX84" fmla="*/ 1016402 w 1075004"/>
                <a:gd name="connsiteY84" fmla="*/ 402270 h 652174"/>
                <a:gd name="connsiteX85" fmla="*/ 1045703 w 1075004"/>
                <a:gd name="connsiteY85" fmla="*/ 431571 h 652174"/>
                <a:gd name="connsiteX86" fmla="*/ 1045703 w 1075004"/>
                <a:gd name="connsiteY86" fmla="*/ 431571 h 652174"/>
                <a:gd name="connsiteX87" fmla="*/ 1075004 w 1075004"/>
                <a:gd name="connsiteY87" fmla="*/ 402269 h 65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075004" h="652174">
                  <a:moveTo>
                    <a:pt x="782320" y="253920"/>
                  </a:moveTo>
                  <a:cubicBezTo>
                    <a:pt x="781500" y="263287"/>
                    <a:pt x="773242" y="270216"/>
                    <a:pt x="763875" y="269397"/>
                  </a:cubicBezTo>
                  <a:cubicBezTo>
                    <a:pt x="649707" y="259409"/>
                    <a:pt x="535539" y="249421"/>
                    <a:pt x="421371" y="239432"/>
                  </a:cubicBezTo>
                  <a:lnTo>
                    <a:pt x="421370" y="253855"/>
                  </a:lnTo>
                  <a:lnTo>
                    <a:pt x="447078" y="253855"/>
                  </a:lnTo>
                  <a:cubicBezTo>
                    <a:pt x="456482" y="253854"/>
                    <a:pt x="464104" y="261477"/>
                    <a:pt x="464104" y="270881"/>
                  </a:cubicBezTo>
                  <a:lnTo>
                    <a:pt x="464104" y="270880"/>
                  </a:lnTo>
                  <a:cubicBezTo>
                    <a:pt x="464104" y="280283"/>
                    <a:pt x="456482" y="287906"/>
                    <a:pt x="447079" y="287906"/>
                  </a:cubicBezTo>
                  <a:cubicBezTo>
                    <a:pt x="438509" y="287906"/>
                    <a:pt x="429940" y="287905"/>
                    <a:pt x="421371" y="287906"/>
                  </a:cubicBezTo>
                  <a:lnTo>
                    <a:pt x="421371" y="311228"/>
                  </a:lnTo>
                  <a:lnTo>
                    <a:pt x="447078" y="311228"/>
                  </a:lnTo>
                  <a:cubicBezTo>
                    <a:pt x="456482" y="311228"/>
                    <a:pt x="464104" y="318851"/>
                    <a:pt x="464104" y="328254"/>
                  </a:cubicBezTo>
                  <a:lnTo>
                    <a:pt x="464104" y="328254"/>
                  </a:lnTo>
                  <a:cubicBezTo>
                    <a:pt x="464104" y="337656"/>
                    <a:pt x="456482" y="345279"/>
                    <a:pt x="447079" y="345279"/>
                  </a:cubicBezTo>
                  <a:cubicBezTo>
                    <a:pt x="438510" y="345279"/>
                    <a:pt x="429940" y="345279"/>
                    <a:pt x="421371" y="345280"/>
                  </a:cubicBezTo>
                  <a:lnTo>
                    <a:pt x="421371" y="368602"/>
                  </a:lnTo>
                  <a:lnTo>
                    <a:pt x="447078" y="368602"/>
                  </a:lnTo>
                  <a:cubicBezTo>
                    <a:pt x="456482" y="368602"/>
                    <a:pt x="464104" y="376224"/>
                    <a:pt x="464104" y="385628"/>
                  </a:cubicBezTo>
                  <a:lnTo>
                    <a:pt x="464104" y="385628"/>
                  </a:lnTo>
                  <a:cubicBezTo>
                    <a:pt x="464104" y="395031"/>
                    <a:pt x="456481" y="402653"/>
                    <a:pt x="447079" y="402653"/>
                  </a:cubicBezTo>
                  <a:cubicBezTo>
                    <a:pt x="438509" y="402653"/>
                    <a:pt x="429940" y="402653"/>
                    <a:pt x="421371" y="402653"/>
                  </a:cubicBezTo>
                  <a:lnTo>
                    <a:pt x="421370" y="417163"/>
                  </a:lnTo>
                  <a:lnTo>
                    <a:pt x="762268" y="381333"/>
                  </a:lnTo>
                  <a:cubicBezTo>
                    <a:pt x="771619" y="380351"/>
                    <a:pt x="779997" y="387135"/>
                    <a:pt x="780980" y="396486"/>
                  </a:cubicBezTo>
                  <a:cubicBezTo>
                    <a:pt x="781963" y="405838"/>
                    <a:pt x="775179" y="414215"/>
                    <a:pt x="765828" y="415198"/>
                  </a:cubicBezTo>
                  <a:cubicBezTo>
                    <a:pt x="649182" y="427458"/>
                    <a:pt x="532538" y="439719"/>
                    <a:pt x="415893" y="451978"/>
                  </a:cubicBezTo>
                  <a:cubicBezTo>
                    <a:pt x="406541" y="452961"/>
                    <a:pt x="398164" y="446177"/>
                    <a:pt x="397181" y="436825"/>
                  </a:cubicBezTo>
                  <a:cubicBezTo>
                    <a:pt x="396959" y="434721"/>
                    <a:pt x="397132" y="432666"/>
                    <a:pt x="398889" y="431061"/>
                  </a:cubicBezTo>
                  <a:lnTo>
                    <a:pt x="398669" y="430531"/>
                  </a:lnTo>
                  <a:lnTo>
                    <a:pt x="398669" y="402653"/>
                  </a:lnTo>
                  <a:lnTo>
                    <a:pt x="372962" y="402654"/>
                  </a:lnTo>
                  <a:cubicBezTo>
                    <a:pt x="363559" y="402654"/>
                    <a:pt x="355936" y="395032"/>
                    <a:pt x="355936" y="385628"/>
                  </a:cubicBezTo>
                  <a:cubicBezTo>
                    <a:pt x="355936" y="376225"/>
                    <a:pt x="363559" y="368602"/>
                    <a:pt x="372962" y="368602"/>
                  </a:cubicBezTo>
                  <a:lnTo>
                    <a:pt x="398669" y="368602"/>
                  </a:lnTo>
                  <a:lnTo>
                    <a:pt x="398670" y="345280"/>
                  </a:lnTo>
                  <a:lnTo>
                    <a:pt x="372962" y="345280"/>
                  </a:lnTo>
                  <a:cubicBezTo>
                    <a:pt x="363559" y="345279"/>
                    <a:pt x="355937" y="337657"/>
                    <a:pt x="355936" y="328254"/>
                  </a:cubicBezTo>
                  <a:cubicBezTo>
                    <a:pt x="355937" y="318851"/>
                    <a:pt x="363559" y="311228"/>
                    <a:pt x="372962" y="311229"/>
                  </a:cubicBezTo>
                  <a:lnTo>
                    <a:pt x="398669" y="311228"/>
                  </a:lnTo>
                  <a:lnTo>
                    <a:pt x="398669" y="287906"/>
                  </a:lnTo>
                  <a:lnTo>
                    <a:pt x="372962" y="287906"/>
                  </a:lnTo>
                  <a:cubicBezTo>
                    <a:pt x="363559" y="287906"/>
                    <a:pt x="355936" y="280284"/>
                    <a:pt x="355936" y="270881"/>
                  </a:cubicBezTo>
                  <a:cubicBezTo>
                    <a:pt x="355936" y="261477"/>
                    <a:pt x="363559" y="253855"/>
                    <a:pt x="372962" y="253855"/>
                  </a:cubicBezTo>
                  <a:lnTo>
                    <a:pt x="398670" y="253855"/>
                  </a:lnTo>
                  <a:lnTo>
                    <a:pt x="398670" y="226225"/>
                  </a:lnTo>
                  <a:cubicBezTo>
                    <a:pt x="398670" y="225700"/>
                    <a:pt x="398705" y="225183"/>
                    <a:pt x="399282" y="224746"/>
                  </a:cubicBezTo>
                  <a:lnTo>
                    <a:pt x="397876" y="220286"/>
                  </a:lnTo>
                  <a:cubicBezTo>
                    <a:pt x="398695" y="210918"/>
                    <a:pt x="406953" y="203989"/>
                    <a:pt x="416321" y="204808"/>
                  </a:cubicBezTo>
                  <a:lnTo>
                    <a:pt x="766843" y="235475"/>
                  </a:lnTo>
                  <a:cubicBezTo>
                    <a:pt x="776210" y="236295"/>
                    <a:pt x="783140" y="244552"/>
                    <a:pt x="782320" y="253920"/>
                  </a:cubicBezTo>
                  <a:close/>
                  <a:moveTo>
                    <a:pt x="787242" y="326088"/>
                  </a:moveTo>
                  <a:lnTo>
                    <a:pt x="785600" y="324446"/>
                  </a:lnTo>
                  <a:lnTo>
                    <a:pt x="785600" y="237208"/>
                  </a:lnTo>
                  <a:cubicBezTo>
                    <a:pt x="785600" y="202146"/>
                    <a:pt x="757177" y="173723"/>
                    <a:pt x="722116" y="173723"/>
                  </a:cubicBezTo>
                  <a:lnTo>
                    <a:pt x="634876" y="173723"/>
                  </a:lnTo>
                  <a:cubicBezTo>
                    <a:pt x="608806" y="147652"/>
                    <a:pt x="582735" y="121580"/>
                    <a:pt x="556664" y="95510"/>
                  </a:cubicBezTo>
                  <a:cubicBezTo>
                    <a:pt x="429319" y="-31836"/>
                    <a:pt x="222853" y="-31835"/>
                    <a:pt x="95508" y="95510"/>
                  </a:cubicBezTo>
                  <a:cubicBezTo>
                    <a:pt x="31836" y="159182"/>
                    <a:pt x="0" y="242635"/>
                    <a:pt x="0" y="326088"/>
                  </a:cubicBezTo>
                  <a:cubicBezTo>
                    <a:pt x="0" y="409541"/>
                    <a:pt x="31836" y="492993"/>
                    <a:pt x="95508" y="556666"/>
                  </a:cubicBezTo>
                  <a:cubicBezTo>
                    <a:pt x="222853" y="684011"/>
                    <a:pt x="429320" y="684011"/>
                    <a:pt x="556665" y="556666"/>
                  </a:cubicBezTo>
                  <a:lnTo>
                    <a:pt x="634877" y="478453"/>
                  </a:lnTo>
                  <a:lnTo>
                    <a:pt x="722116" y="478454"/>
                  </a:lnTo>
                  <a:cubicBezTo>
                    <a:pt x="757178" y="478453"/>
                    <a:pt x="785600" y="450030"/>
                    <a:pt x="785600" y="414969"/>
                  </a:cubicBezTo>
                  <a:lnTo>
                    <a:pt x="785600" y="327730"/>
                  </a:lnTo>
                  <a:close/>
                  <a:moveTo>
                    <a:pt x="893383" y="437431"/>
                  </a:moveTo>
                  <a:lnTo>
                    <a:pt x="893383" y="214744"/>
                  </a:lnTo>
                  <a:cubicBezTo>
                    <a:pt x="893383" y="198562"/>
                    <a:pt x="880265" y="185443"/>
                    <a:pt x="864082" y="185443"/>
                  </a:cubicBezTo>
                  <a:cubicBezTo>
                    <a:pt x="847900" y="185443"/>
                    <a:pt x="834781" y="198562"/>
                    <a:pt x="834781" y="214744"/>
                  </a:cubicBezTo>
                  <a:lnTo>
                    <a:pt x="834781" y="437432"/>
                  </a:lnTo>
                  <a:cubicBezTo>
                    <a:pt x="834781" y="453614"/>
                    <a:pt x="847900" y="466733"/>
                    <a:pt x="864082" y="466733"/>
                  </a:cubicBezTo>
                  <a:lnTo>
                    <a:pt x="864082" y="466732"/>
                  </a:lnTo>
                  <a:cubicBezTo>
                    <a:pt x="880265" y="466732"/>
                    <a:pt x="893383" y="453614"/>
                    <a:pt x="893383" y="437431"/>
                  </a:cubicBezTo>
                  <a:close/>
                  <a:moveTo>
                    <a:pt x="984194" y="425711"/>
                  </a:moveTo>
                  <a:lnTo>
                    <a:pt x="984193" y="226464"/>
                  </a:lnTo>
                  <a:cubicBezTo>
                    <a:pt x="984193" y="210282"/>
                    <a:pt x="971075" y="197164"/>
                    <a:pt x="954893" y="197163"/>
                  </a:cubicBezTo>
                  <a:cubicBezTo>
                    <a:pt x="938710" y="197164"/>
                    <a:pt x="925591" y="210282"/>
                    <a:pt x="925591" y="226464"/>
                  </a:cubicBezTo>
                  <a:lnTo>
                    <a:pt x="925591" y="425711"/>
                  </a:lnTo>
                  <a:cubicBezTo>
                    <a:pt x="925591" y="441894"/>
                    <a:pt x="938710" y="455012"/>
                    <a:pt x="954893" y="455012"/>
                  </a:cubicBezTo>
                  <a:lnTo>
                    <a:pt x="954893" y="455012"/>
                  </a:lnTo>
                  <a:cubicBezTo>
                    <a:pt x="971075" y="455012"/>
                    <a:pt x="984194" y="441893"/>
                    <a:pt x="984194" y="425711"/>
                  </a:cubicBezTo>
                  <a:close/>
                  <a:moveTo>
                    <a:pt x="1075004" y="402269"/>
                  </a:moveTo>
                  <a:lnTo>
                    <a:pt x="1075004" y="249905"/>
                  </a:lnTo>
                  <a:cubicBezTo>
                    <a:pt x="1075004" y="233722"/>
                    <a:pt x="1061885" y="220604"/>
                    <a:pt x="1045703" y="220604"/>
                  </a:cubicBezTo>
                  <a:cubicBezTo>
                    <a:pt x="1029520" y="220604"/>
                    <a:pt x="1016402" y="233722"/>
                    <a:pt x="1016402" y="249905"/>
                  </a:cubicBezTo>
                  <a:lnTo>
                    <a:pt x="1016402" y="402270"/>
                  </a:lnTo>
                  <a:cubicBezTo>
                    <a:pt x="1016402" y="418452"/>
                    <a:pt x="1029520" y="431571"/>
                    <a:pt x="1045703" y="431571"/>
                  </a:cubicBezTo>
                  <a:lnTo>
                    <a:pt x="1045703" y="431571"/>
                  </a:lnTo>
                  <a:cubicBezTo>
                    <a:pt x="1061885" y="431571"/>
                    <a:pt x="1075004" y="418452"/>
                    <a:pt x="1075004" y="40226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2FB9967-9854-4B67-AE17-EAB5F4D50E80}"/>
              </a:ext>
            </a:extLst>
          </p:cNvPr>
          <p:cNvGrpSpPr/>
          <p:nvPr/>
        </p:nvGrpSpPr>
        <p:grpSpPr>
          <a:xfrm>
            <a:off x="979094" y="2989"/>
            <a:ext cx="547389" cy="1925384"/>
            <a:chOff x="1591607" y="-20084"/>
            <a:chExt cx="762976" cy="244985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3A6090F-3640-4E4B-B1B0-C3130EAE9E97}"/>
                </a:ext>
              </a:extLst>
            </p:cNvPr>
            <p:cNvSpPr/>
            <p:nvPr/>
          </p:nvSpPr>
          <p:spPr>
            <a:xfrm>
              <a:off x="1936171" y="-20084"/>
              <a:ext cx="72000" cy="118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2B038E1-2D01-43D9-A6E4-FAABA6040D4C}"/>
                </a:ext>
              </a:extLst>
            </p:cNvPr>
            <p:cNvSpPr/>
            <p:nvPr/>
          </p:nvSpPr>
          <p:spPr>
            <a:xfrm rot="5400000" flipH="1">
              <a:off x="1344272" y="1419455"/>
              <a:ext cx="1257646" cy="762976"/>
            </a:xfrm>
            <a:custGeom>
              <a:avLst/>
              <a:gdLst>
                <a:gd name="connsiteX0" fmla="*/ 782320 w 1075004"/>
                <a:gd name="connsiteY0" fmla="*/ 253919 h 652173"/>
                <a:gd name="connsiteX1" fmla="*/ 763875 w 1075004"/>
                <a:gd name="connsiteY1" fmla="*/ 269396 h 652173"/>
                <a:gd name="connsiteX2" fmla="*/ 421371 w 1075004"/>
                <a:gd name="connsiteY2" fmla="*/ 239431 h 652173"/>
                <a:gd name="connsiteX3" fmla="*/ 421370 w 1075004"/>
                <a:gd name="connsiteY3" fmla="*/ 253854 h 652173"/>
                <a:gd name="connsiteX4" fmla="*/ 447078 w 1075004"/>
                <a:gd name="connsiteY4" fmla="*/ 253854 h 652173"/>
                <a:gd name="connsiteX5" fmla="*/ 464104 w 1075004"/>
                <a:gd name="connsiteY5" fmla="*/ 270880 h 652173"/>
                <a:gd name="connsiteX6" fmla="*/ 464104 w 1075004"/>
                <a:gd name="connsiteY6" fmla="*/ 270879 h 652173"/>
                <a:gd name="connsiteX7" fmla="*/ 447078 w 1075004"/>
                <a:gd name="connsiteY7" fmla="*/ 287905 h 652173"/>
                <a:gd name="connsiteX8" fmla="*/ 421371 w 1075004"/>
                <a:gd name="connsiteY8" fmla="*/ 287905 h 652173"/>
                <a:gd name="connsiteX9" fmla="*/ 421371 w 1075004"/>
                <a:gd name="connsiteY9" fmla="*/ 311227 h 652173"/>
                <a:gd name="connsiteX10" fmla="*/ 447078 w 1075004"/>
                <a:gd name="connsiteY10" fmla="*/ 311227 h 652173"/>
                <a:gd name="connsiteX11" fmla="*/ 464104 w 1075004"/>
                <a:gd name="connsiteY11" fmla="*/ 328253 h 652173"/>
                <a:gd name="connsiteX12" fmla="*/ 464104 w 1075004"/>
                <a:gd name="connsiteY12" fmla="*/ 328253 h 652173"/>
                <a:gd name="connsiteX13" fmla="*/ 447078 w 1075004"/>
                <a:gd name="connsiteY13" fmla="*/ 345278 h 652173"/>
                <a:gd name="connsiteX14" fmla="*/ 421371 w 1075004"/>
                <a:gd name="connsiteY14" fmla="*/ 345279 h 652173"/>
                <a:gd name="connsiteX15" fmla="*/ 421371 w 1075004"/>
                <a:gd name="connsiteY15" fmla="*/ 368601 h 652173"/>
                <a:gd name="connsiteX16" fmla="*/ 447078 w 1075004"/>
                <a:gd name="connsiteY16" fmla="*/ 368601 h 652173"/>
                <a:gd name="connsiteX17" fmla="*/ 464104 w 1075004"/>
                <a:gd name="connsiteY17" fmla="*/ 385627 h 652173"/>
                <a:gd name="connsiteX18" fmla="*/ 464104 w 1075004"/>
                <a:gd name="connsiteY18" fmla="*/ 385627 h 652173"/>
                <a:gd name="connsiteX19" fmla="*/ 447079 w 1075004"/>
                <a:gd name="connsiteY19" fmla="*/ 402652 h 652173"/>
                <a:gd name="connsiteX20" fmla="*/ 421371 w 1075004"/>
                <a:gd name="connsiteY20" fmla="*/ 402652 h 652173"/>
                <a:gd name="connsiteX21" fmla="*/ 421370 w 1075004"/>
                <a:gd name="connsiteY21" fmla="*/ 417162 h 652173"/>
                <a:gd name="connsiteX22" fmla="*/ 762267 w 1075004"/>
                <a:gd name="connsiteY22" fmla="*/ 381332 h 652173"/>
                <a:gd name="connsiteX23" fmla="*/ 780979 w 1075004"/>
                <a:gd name="connsiteY23" fmla="*/ 396485 h 652173"/>
                <a:gd name="connsiteX24" fmla="*/ 765828 w 1075004"/>
                <a:gd name="connsiteY24" fmla="*/ 415197 h 652173"/>
                <a:gd name="connsiteX25" fmla="*/ 415893 w 1075004"/>
                <a:gd name="connsiteY25" fmla="*/ 451977 h 652173"/>
                <a:gd name="connsiteX26" fmla="*/ 397181 w 1075004"/>
                <a:gd name="connsiteY26" fmla="*/ 436824 h 652173"/>
                <a:gd name="connsiteX27" fmla="*/ 398889 w 1075004"/>
                <a:gd name="connsiteY27" fmla="*/ 431060 h 652173"/>
                <a:gd name="connsiteX28" fmla="*/ 398669 w 1075004"/>
                <a:gd name="connsiteY28" fmla="*/ 430530 h 652173"/>
                <a:gd name="connsiteX29" fmla="*/ 398669 w 1075004"/>
                <a:gd name="connsiteY29" fmla="*/ 402652 h 652173"/>
                <a:gd name="connsiteX30" fmla="*/ 372962 w 1075004"/>
                <a:gd name="connsiteY30" fmla="*/ 402653 h 652173"/>
                <a:gd name="connsiteX31" fmla="*/ 355936 w 1075004"/>
                <a:gd name="connsiteY31" fmla="*/ 385627 h 652173"/>
                <a:gd name="connsiteX32" fmla="*/ 372962 w 1075004"/>
                <a:gd name="connsiteY32" fmla="*/ 368601 h 652173"/>
                <a:gd name="connsiteX33" fmla="*/ 398669 w 1075004"/>
                <a:gd name="connsiteY33" fmla="*/ 368601 h 652173"/>
                <a:gd name="connsiteX34" fmla="*/ 398669 w 1075004"/>
                <a:gd name="connsiteY34" fmla="*/ 345279 h 652173"/>
                <a:gd name="connsiteX35" fmla="*/ 372962 w 1075004"/>
                <a:gd name="connsiteY35" fmla="*/ 345279 h 652173"/>
                <a:gd name="connsiteX36" fmla="*/ 355936 w 1075004"/>
                <a:gd name="connsiteY36" fmla="*/ 328253 h 652173"/>
                <a:gd name="connsiteX37" fmla="*/ 372962 w 1075004"/>
                <a:gd name="connsiteY37" fmla="*/ 311228 h 652173"/>
                <a:gd name="connsiteX38" fmla="*/ 398669 w 1075004"/>
                <a:gd name="connsiteY38" fmla="*/ 311227 h 652173"/>
                <a:gd name="connsiteX39" fmla="*/ 398669 w 1075004"/>
                <a:gd name="connsiteY39" fmla="*/ 287905 h 652173"/>
                <a:gd name="connsiteX40" fmla="*/ 372962 w 1075004"/>
                <a:gd name="connsiteY40" fmla="*/ 287905 h 652173"/>
                <a:gd name="connsiteX41" fmla="*/ 355936 w 1075004"/>
                <a:gd name="connsiteY41" fmla="*/ 270880 h 652173"/>
                <a:gd name="connsiteX42" fmla="*/ 372962 w 1075004"/>
                <a:gd name="connsiteY42" fmla="*/ 253854 h 652173"/>
                <a:gd name="connsiteX43" fmla="*/ 398669 w 1075004"/>
                <a:gd name="connsiteY43" fmla="*/ 253854 h 652173"/>
                <a:gd name="connsiteX44" fmla="*/ 398669 w 1075004"/>
                <a:gd name="connsiteY44" fmla="*/ 226224 h 652173"/>
                <a:gd name="connsiteX45" fmla="*/ 399282 w 1075004"/>
                <a:gd name="connsiteY45" fmla="*/ 224745 h 652173"/>
                <a:gd name="connsiteX46" fmla="*/ 397875 w 1075004"/>
                <a:gd name="connsiteY46" fmla="*/ 220285 h 652173"/>
                <a:gd name="connsiteX47" fmla="*/ 416320 w 1075004"/>
                <a:gd name="connsiteY47" fmla="*/ 204807 h 652173"/>
                <a:gd name="connsiteX48" fmla="*/ 766843 w 1075004"/>
                <a:gd name="connsiteY48" fmla="*/ 235474 h 652173"/>
                <a:gd name="connsiteX49" fmla="*/ 782320 w 1075004"/>
                <a:gd name="connsiteY49" fmla="*/ 253919 h 652173"/>
                <a:gd name="connsiteX50" fmla="*/ 787242 w 1075004"/>
                <a:gd name="connsiteY50" fmla="*/ 326087 h 652173"/>
                <a:gd name="connsiteX51" fmla="*/ 785600 w 1075004"/>
                <a:gd name="connsiteY51" fmla="*/ 324445 h 652173"/>
                <a:gd name="connsiteX52" fmla="*/ 785600 w 1075004"/>
                <a:gd name="connsiteY52" fmla="*/ 237207 h 652173"/>
                <a:gd name="connsiteX53" fmla="*/ 722115 w 1075004"/>
                <a:gd name="connsiteY53" fmla="*/ 173722 h 652173"/>
                <a:gd name="connsiteX54" fmla="*/ 634876 w 1075004"/>
                <a:gd name="connsiteY54" fmla="*/ 173722 h 652173"/>
                <a:gd name="connsiteX55" fmla="*/ 556664 w 1075004"/>
                <a:gd name="connsiteY55" fmla="*/ 95509 h 652173"/>
                <a:gd name="connsiteX56" fmla="*/ 95508 w 1075004"/>
                <a:gd name="connsiteY56" fmla="*/ 95509 h 652173"/>
                <a:gd name="connsiteX57" fmla="*/ 0 w 1075004"/>
                <a:gd name="connsiteY57" fmla="*/ 326087 h 652173"/>
                <a:gd name="connsiteX58" fmla="*/ 95508 w 1075004"/>
                <a:gd name="connsiteY58" fmla="*/ 556665 h 652173"/>
                <a:gd name="connsiteX59" fmla="*/ 556664 w 1075004"/>
                <a:gd name="connsiteY59" fmla="*/ 556665 h 652173"/>
                <a:gd name="connsiteX60" fmla="*/ 634877 w 1075004"/>
                <a:gd name="connsiteY60" fmla="*/ 478452 h 652173"/>
                <a:gd name="connsiteX61" fmla="*/ 722116 w 1075004"/>
                <a:gd name="connsiteY61" fmla="*/ 478453 h 652173"/>
                <a:gd name="connsiteX62" fmla="*/ 785600 w 1075004"/>
                <a:gd name="connsiteY62" fmla="*/ 414968 h 652173"/>
                <a:gd name="connsiteX63" fmla="*/ 785600 w 1075004"/>
                <a:gd name="connsiteY63" fmla="*/ 327729 h 652173"/>
                <a:gd name="connsiteX64" fmla="*/ 893383 w 1075004"/>
                <a:gd name="connsiteY64" fmla="*/ 437430 h 652173"/>
                <a:gd name="connsiteX65" fmla="*/ 893383 w 1075004"/>
                <a:gd name="connsiteY65" fmla="*/ 214743 h 652173"/>
                <a:gd name="connsiteX66" fmla="*/ 864082 w 1075004"/>
                <a:gd name="connsiteY66" fmla="*/ 185442 h 652173"/>
                <a:gd name="connsiteX67" fmla="*/ 834781 w 1075004"/>
                <a:gd name="connsiteY67" fmla="*/ 214743 h 652173"/>
                <a:gd name="connsiteX68" fmla="*/ 834781 w 1075004"/>
                <a:gd name="connsiteY68" fmla="*/ 437431 h 652173"/>
                <a:gd name="connsiteX69" fmla="*/ 864082 w 1075004"/>
                <a:gd name="connsiteY69" fmla="*/ 466732 h 652173"/>
                <a:gd name="connsiteX70" fmla="*/ 864082 w 1075004"/>
                <a:gd name="connsiteY70" fmla="*/ 466731 h 652173"/>
                <a:gd name="connsiteX71" fmla="*/ 893383 w 1075004"/>
                <a:gd name="connsiteY71" fmla="*/ 437430 h 652173"/>
                <a:gd name="connsiteX72" fmla="*/ 984194 w 1075004"/>
                <a:gd name="connsiteY72" fmla="*/ 425710 h 652173"/>
                <a:gd name="connsiteX73" fmla="*/ 984193 w 1075004"/>
                <a:gd name="connsiteY73" fmla="*/ 226463 h 652173"/>
                <a:gd name="connsiteX74" fmla="*/ 954892 w 1075004"/>
                <a:gd name="connsiteY74" fmla="*/ 197162 h 652173"/>
                <a:gd name="connsiteX75" fmla="*/ 925591 w 1075004"/>
                <a:gd name="connsiteY75" fmla="*/ 226463 h 652173"/>
                <a:gd name="connsiteX76" fmla="*/ 925591 w 1075004"/>
                <a:gd name="connsiteY76" fmla="*/ 425710 h 652173"/>
                <a:gd name="connsiteX77" fmla="*/ 954892 w 1075004"/>
                <a:gd name="connsiteY77" fmla="*/ 455011 h 652173"/>
                <a:gd name="connsiteX78" fmla="*/ 954892 w 1075004"/>
                <a:gd name="connsiteY78" fmla="*/ 455011 h 652173"/>
                <a:gd name="connsiteX79" fmla="*/ 984194 w 1075004"/>
                <a:gd name="connsiteY79" fmla="*/ 425710 h 652173"/>
                <a:gd name="connsiteX80" fmla="*/ 1075004 w 1075004"/>
                <a:gd name="connsiteY80" fmla="*/ 402268 h 652173"/>
                <a:gd name="connsiteX81" fmla="*/ 1075003 w 1075004"/>
                <a:gd name="connsiteY81" fmla="*/ 249904 h 652173"/>
                <a:gd name="connsiteX82" fmla="*/ 1045703 w 1075004"/>
                <a:gd name="connsiteY82" fmla="*/ 220603 h 652173"/>
                <a:gd name="connsiteX83" fmla="*/ 1016401 w 1075004"/>
                <a:gd name="connsiteY83" fmla="*/ 249904 h 652173"/>
                <a:gd name="connsiteX84" fmla="*/ 1016402 w 1075004"/>
                <a:gd name="connsiteY84" fmla="*/ 402269 h 652173"/>
                <a:gd name="connsiteX85" fmla="*/ 1045703 w 1075004"/>
                <a:gd name="connsiteY85" fmla="*/ 431570 h 652173"/>
                <a:gd name="connsiteX86" fmla="*/ 1045703 w 1075004"/>
                <a:gd name="connsiteY86" fmla="*/ 431570 h 652173"/>
                <a:gd name="connsiteX87" fmla="*/ 1075004 w 1075004"/>
                <a:gd name="connsiteY87" fmla="*/ 402268 h 652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075004" h="652173">
                  <a:moveTo>
                    <a:pt x="782320" y="253919"/>
                  </a:moveTo>
                  <a:cubicBezTo>
                    <a:pt x="781500" y="263286"/>
                    <a:pt x="773242" y="270215"/>
                    <a:pt x="763875" y="269396"/>
                  </a:cubicBezTo>
                  <a:cubicBezTo>
                    <a:pt x="649707" y="259408"/>
                    <a:pt x="535539" y="249420"/>
                    <a:pt x="421371" y="239431"/>
                  </a:cubicBezTo>
                  <a:lnTo>
                    <a:pt x="421370" y="253854"/>
                  </a:lnTo>
                  <a:lnTo>
                    <a:pt x="447078" y="253854"/>
                  </a:lnTo>
                  <a:cubicBezTo>
                    <a:pt x="456482" y="253853"/>
                    <a:pt x="464103" y="261476"/>
                    <a:pt x="464104" y="270880"/>
                  </a:cubicBezTo>
                  <a:lnTo>
                    <a:pt x="464104" y="270879"/>
                  </a:lnTo>
                  <a:cubicBezTo>
                    <a:pt x="464104" y="280282"/>
                    <a:pt x="456482" y="287905"/>
                    <a:pt x="447078" y="287905"/>
                  </a:cubicBezTo>
                  <a:cubicBezTo>
                    <a:pt x="438509" y="287905"/>
                    <a:pt x="429939" y="287904"/>
                    <a:pt x="421371" y="287905"/>
                  </a:cubicBezTo>
                  <a:lnTo>
                    <a:pt x="421371" y="311227"/>
                  </a:lnTo>
                  <a:lnTo>
                    <a:pt x="447078" y="311227"/>
                  </a:lnTo>
                  <a:cubicBezTo>
                    <a:pt x="456482" y="311227"/>
                    <a:pt x="464104" y="318850"/>
                    <a:pt x="464104" y="328253"/>
                  </a:cubicBezTo>
                  <a:lnTo>
                    <a:pt x="464104" y="328253"/>
                  </a:lnTo>
                  <a:cubicBezTo>
                    <a:pt x="464104" y="337655"/>
                    <a:pt x="456482" y="345278"/>
                    <a:pt x="447078" y="345278"/>
                  </a:cubicBezTo>
                  <a:cubicBezTo>
                    <a:pt x="438510" y="345278"/>
                    <a:pt x="429939" y="345278"/>
                    <a:pt x="421371" y="345279"/>
                  </a:cubicBezTo>
                  <a:lnTo>
                    <a:pt x="421371" y="368601"/>
                  </a:lnTo>
                  <a:lnTo>
                    <a:pt x="447078" y="368601"/>
                  </a:lnTo>
                  <a:cubicBezTo>
                    <a:pt x="456482" y="368601"/>
                    <a:pt x="464104" y="376223"/>
                    <a:pt x="464104" y="385627"/>
                  </a:cubicBezTo>
                  <a:lnTo>
                    <a:pt x="464104" y="385627"/>
                  </a:lnTo>
                  <a:cubicBezTo>
                    <a:pt x="464104" y="395030"/>
                    <a:pt x="456481" y="402652"/>
                    <a:pt x="447079" y="402652"/>
                  </a:cubicBezTo>
                  <a:cubicBezTo>
                    <a:pt x="438509" y="402652"/>
                    <a:pt x="429940" y="402652"/>
                    <a:pt x="421371" y="402652"/>
                  </a:cubicBezTo>
                  <a:lnTo>
                    <a:pt x="421370" y="417162"/>
                  </a:lnTo>
                  <a:lnTo>
                    <a:pt x="762267" y="381332"/>
                  </a:lnTo>
                  <a:cubicBezTo>
                    <a:pt x="771619" y="380350"/>
                    <a:pt x="779997" y="387134"/>
                    <a:pt x="780979" y="396485"/>
                  </a:cubicBezTo>
                  <a:cubicBezTo>
                    <a:pt x="781963" y="405837"/>
                    <a:pt x="775179" y="414214"/>
                    <a:pt x="765828" y="415197"/>
                  </a:cubicBezTo>
                  <a:cubicBezTo>
                    <a:pt x="649182" y="427457"/>
                    <a:pt x="532538" y="439718"/>
                    <a:pt x="415893" y="451977"/>
                  </a:cubicBezTo>
                  <a:cubicBezTo>
                    <a:pt x="406541" y="452960"/>
                    <a:pt x="398164" y="446176"/>
                    <a:pt x="397181" y="436824"/>
                  </a:cubicBezTo>
                  <a:cubicBezTo>
                    <a:pt x="396959" y="434720"/>
                    <a:pt x="397132" y="432665"/>
                    <a:pt x="398889" y="431060"/>
                  </a:cubicBezTo>
                  <a:lnTo>
                    <a:pt x="398669" y="430530"/>
                  </a:lnTo>
                  <a:lnTo>
                    <a:pt x="398669" y="402652"/>
                  </a:lnTo>
                  <a:lnTo>
                    <a:pt x="372962" y="402653"/>
                  </a:lnTo>
                  <a:cubicBezTo>
                    <a:pt x="363559" y="402653"/>
                    <a:pt x="355936" y="395031"/>
                    <a:pt x="355936" y="385627"/>
                  </a:cubicBezTo>
                  <a:cubicBezTo>
                    <a:pt x="355936" y="376224"/>
                    <a:pt x="363558" y="368601"/>
                    <a:pt x="372962" y="368601"/>
                  </a:cubicBezTo>
                  <a:lnTo>
                    <a:pt x="398669" y="368601"/>
                  </a:lnTo>
                  <a:lnTo>
                    <a:pt x="398669" y="345279"/>
                  </a:lnTo>
                  <a:lnTo>
                    <a:pt x="372962" y="345279"/>
                  </a:lnTo>
                  <a:cubicBezTo>
                    <a:pt x="363559" y="345278"/>
                    <a:pt x="355937" y="337656"/>
                    <a:pt x="355936" y="328253"/>
                  </a:cubicBezTo>
                  <a:cubicBezTo>
                    <a:pt x="355937" y="318850"/>
                    <a:pt x="363559" y="311227"/>
                    <a:pt x="372962" y="311228"/>
                  </a:cubicBezTo>
                  <a:lnTo>
                    <a:pt x="398669" y="311227"/>
                  </a:lnTo>
                  <a:lnTo>
                    <a:pt x="398669" y="287905"/>
                  </a:lnTo>
                  <a:lnTo>
                    <a:pt x="372962" y="287905"/>
                  </a:lnTo>
                  <a:cubicBezTo>
                    <a:pt x="363559" y="287905"/>
                    <a:pt x="355936" y="280283"/>
                    <a:pt x="355936" y="270880"/>
                  </a:cubicBezTo>
                  <a:cubicBezTo>
                    <a:pt x="355936" y="261476"/>
                    <a:pt x="363559" y="253854"/>
                    <a:pt x="372962" y="253854"/>
                  </a:cubicBezTo>
                  <a:lnTo>
                    <a:pt x="398669" y="253854"/>
                  </a:lnTo>
                  <a:lnTo>
                    <a:pt x="398669" y="226224"/>
                  </a:lnTo>
                  <a:cubicBezTo>
                    <a:pt x="398669" y="225699"/>
                    <a:pt x="398705" y="225182"/>
                    <a:pt x="399282" y="224745"/>
                  </a:cubicBezTo>
                  <a:lnTo>
                    <a:pt x="397875" y="220285"/>
                  </a:lnTo>
                  <a:cubicBezTo>
                    <a:pt x="398695" y="210917"/>
                    <a:pt x="406953" y="203988"/>
                    <a:pt x="416320" y="204807"/>
                  </a:cubicBezTo>
                  <a:lnTo>
                    <a:pt x="766843" y="235474"/>
                  </a:lnTo>
                  <a:cubicBezTo>
                    <a:pt x="776210" y="236294"/>
                    <a:pt x="783139" y="244551"/>
                    <a:pt x="782320" y="253919"/>
                  </a:cubicBezTo>
                  <a:close/>
                  <a:moveTo>
                    <a:pt x="787242" y="326087"/>
                  </a:moveTo>
                  <a:lnTo>
                    <a:pt x="785600" y="324445"/>
                  </a:lnTo>
                  <a:lnTo>
                    <a:pt x="785600" y="237207"/>
                  </a:lnTo>
                  <a:cubicBezTo>
                    <a:pt x="785600" y="202145"/>
                    <a:pt x="757177" y="173722"/>
                    <a:pt x="722115" y="173722"/>
                  </a:cubicBezTo>
                  <a:lnTo>
                    <a:pt x="634876" y="173722"/>
                  </a:lnTo>
                  <a:cubicBezTo>
                    <a:pt x="608805" y="147651"/>
                    <a:pt x="582735" y="121579"/>
                    <a:pt x="556664" y="95509"/>
                  </a:cubicBezTo>
                  <a:cubicBezTo>
                    <a:pt x="429319" y="-31836"/>
                    <a:pt x="222853" y="-31836"/>
                    <a:pt x="95508" y="95509"/>
                  </a:cubicBezTo>
                  <a:cubicBezTo>
                    <a:pt x="31836" y="159181"/>
                    <a:pt x="0" y="242634"/>
                    <a:pt x="0" y="326087"/>
                  </a:cubicBezTo>
                  <a:cubicBezTo>
                    <a:pt x="0" y="409540"/>
                    <a:pt x="31836" y="492992"/>
                    <a:pt x="95508" y="556665"/>
                  </a:cubicBezTo>
                  <a:cubicBezTo>
                    <a:pt x="222853" y="684010"/>
                    <a:pt x="429320" y="684010"/>
                    <a:pt x="556664" y="556665"/>
                  </a:cubicBezTo>
                  <a:lnTo>
                    <a:pt x="634877" y="478452"/>
                  </a:lnTo>
                  <a:lnTo>
                    <a:pt x="722116" y="478453"/>
                  </a:lnTo>
                  <a:cubicBezTo>
                    <a:pt x="757178" y="478452"/>
                    <a:pt x="785600" y="450029"/>
                    <a:pt x="785600" y="414968"/>
                  </a:cubicBezTo>
                  <a:lnTo>
                    <a:pt x="785600" y="327729"/>
                  </a:lnTo>
                  <a:close/>
                  <a:moveTo>
                    <a:pt x="893383" y="437430"/>
                  </a:moveTo>
                  <a:lnTo>
                    <a:pt x="893383" y="214743"/>
                  </a:lnTo>
                  <a:cubicBezTo>
                    <a:pt x="893383" y="198561"/>
                    <a:pt x="880265" y="185442"/>
                    <a:pt x="864082" y="185442"/>
                  </a:cubicBezTo>
                  <a:cubicBezTo>
                    <a:pt x="847899" y="185442"/>
                    <a:pt x="834781" y="198561"/>
                    <a:pt x="834781" y="214743"/>
                  </a:cubicBezTo>
                  <a:lnTo>
                    <a:pt x="834781" y="437431"/>
                  </a:lnTo>
                  <a:cubicBezTo>
                    <a:pt x="834781" y="453613"/>
                    <a:pt x="847900" y="466732"/>
                    <a:pt x="864082" y="466732"/>
                  </a:cubicBezTo>
                  <a:lnTo>
                    <a:pt x="864082" y="466731"/>
                  </a:lnTo>
                  <a:cubicBezTo>
                    <a:pt x="880265" y="466731"/>
                    <a:pt x="893383" y="453613"/>
                    <a:pt x="893383" y="437430"/>
                  </a:cubicBezTo>
                  <a:close/>
                  <a:moveTo>
                    <a:pt x="984194" y="425710"/>
                  </a:moveTo>
                  <a:lnTo>
                    <a:pt x="984193" y="226463"/>
                  </a:lnTo>
                  <a:cubicBezTo>
                    <a:pt x="984193" y="210281"/>
                    <a:pt x="971075" y="197163"/>
                    <a:pt x="954892" y="197162"/>
                  </a:cubicBezTo>
                  <a:cubicBezTo>
                    <a:pt x="938710" y="197163"/>
                    <a:pt x="925591" y="210281"/>
                    <a:pt x="925591" y="226463"/>
                  </a:cubicBezTo>
                  <a:lnTo>
                    <a:pt x="925591" y="425710"/>
                  </a:lnTo>
                  <a:cubicBezTo>
                    <a:pt x="925591" y="441893"/>
                    <a:pt x="938710" y="455011"/>
                    <a:pt x="954892" y="455011"/>
                  </a:cubicBezTo>
                  <a:lnTo>
                    <a:pt x="954892" y="455011"/>
                  </a:lnTo>
                  <a:cubicBezTo>
                    <a:pt x="971075" y="455011"/>
                    <a:pt x="984194" y="441892"/>
                    <a:pt x="984194" y="425710"/>
                  </a:cubicBezTo>
                  <a:close/>
                  <a:moveTo>
                    <a:pt x="1075004" y="402268"/>
                  </a:moveTo>
                  <a:lnTo>
                    <a:pt x="1075003" y="249904"/>
                  </a:lnTo>
                  <a:cubicBezTo>
                    <a:pt x="1075003" y="233721"/>
                    <a:pt x="1061885" y="220603"/>
                    <a:pt x="1045703" y="220603"/>
                  </a:cubicBezTo>
                  <a:cubicBezTo>
                    <a:pt x="1029520" y="220603"/>
                    <a:pt x="1016401" y="233721"/>
                    <a:pt x="1016401" y="249904"/>
                  </a:cubicBezTo>
                  <a:lnTo>
                    <a:pt x="1016402" y="402269"/>
                  </a:lnTo>
                  <a:cubicBezTo>
                    <a:pt x="1016402" y="418451"/>
                    <a:pt x="1029520" y="431570"/>
                    <a:pt x="1045703" y="431570"/>
                  </a:cubicBezTo>
                  <a:lnTo>
                    <a:pt x="1045703" y="431570"/>
                  </a:lnTo>
                  <a:cubicBezTo>
                    <a:pt x="1061885" y="431570"/>
                    <a:pt x="1075004" y="418451"/>
                    <a:pt x="1075004" y="4022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A89418E-829E-4867-919B-44971F75F14A}"/>
              </a:ext>
            </a:extLst>
          </p:cNvPr>
          <p:cNvSpPr txBox="1"/>
          <p:nvPr/>
        </p:nvSpPr>
        <p:spPr>
          <a:xfrm>
            <a:off x="3710928" y="141798"/>
            <a:ext cx="8531958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000" b="1" dirty="0">
                <a:solidFill>
                  <a:srgbClr val="2FBAC9"/>
                </a:solidFill>
                <a:cs typeface="Arial" pitchFamily="34" charset="0"/>
              </a:rPr>
              <a:t>Proposed Solution to accelerate LSL inventories</a:t>
            </a:r>
            <a:endParaRPr lang="ko-KR" altLang="en-US" sz="5000" b="1" dirty="0">
              <a:solidFill>
                <a:srgbClr val="2FBAC9"/>
              </a:solidFill>
              <a:cs typeface="Arial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4AA37F7-59FA-479B-8CF3-DDD9CCBDC91D}"/>
              </a:ext>
            </a:extLst>
          </p:cNvPr>
          <p:cNvSpPr txBox="1"/>
          <p:nvPr/>
        </p:nvSpPr>
        <p:spPr>
          <a:xfrm>
            <a:off x="5616307" y="3525753"/>
            <a:ext cx="223577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800" b="1" dirty="0">
                <a:solidFill>
                  <a:schemeClr val="accent3"/>
                </a:solidFill>
                <a:cs typeface="Arial" pitchFamily="34" charset="0"/>
              </a:rPr>
              <a:t>How?</a:t>
            </a:r>
            <a:endParaRPr lang="ko-KR" altLang="en-US" sz="4800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31965BF-8442-47B6-99A5-B90EE5B76D0E}"/>
              </a:ext>
            </a:extLst>
          </p:cNvPr>
          <p:cNvSpPr/>
          <p:nvPr/>
        </p:nvSpPr>
        <p:spPr>
          <a:xfrm>
            <a:off x="4724528" y="2198109"/>
            <a:ext cx="689706" cy="630776"/>
          </a:xfrm>
          <a:prstGeom prst="round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3C4BA48-65FD-4703-B91C-0019D9FD8BBE}"/>
              </a:ext>
            </a:extLst>
          </p:cNvPr>
          <p:cNvSpPr/>
          <p:nvPr/>
        </p:nvSpPr>
        <p:spPr>
          <a:xfrm>
            <a:off x="4724528" y="5315819"/>
            <a:ext cx="689706" cy="630776"/>
          </a:xfrm>
          <a:prstGeom prst="round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A07A733-8830-48E4-9D2F-BBB80FF9A706}"/>
              </a:ext>
            </a:extLst>
          </p:cNvPr>
          <p:cNvSpPr txBox="1"/>
          <p:nvPr/>
        </p:nvSpPr>
        <p:spPr>
          <a:xfrm>
            <a:off x="5508023" y="2093052"/>
            <a:ext cx="5729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Allow consumers to report their service line materials for PWS follow up verification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8FF7349-F202-4DBC-9DC5-47DA8E2DE121}"/>
              </a:ext>
            </a:extLst>
          </p:cNvPr>
          <p:cNvSpPr txBox="1"/>
          <p:nvPr/>
        </p:nvSpPr>
        <p:spPr>
          <a:xfrm>
            <a:off x="5686580" y="5084986"/>
            <a:ext cx="6469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Develop an application for consumer reporting and launch social media outreach and education campaign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9" name="Arrow: Chevron 107">
            <a:extLst>
              <a:ext uri="{FF2B5EF4-FFF2-40B4-BE49-F238E27FC236}">
                <a16:creationId xmlns:a16="http://schemas.microsoft.com/office/drawing/2014/main" id="{2F976477-871D-A841-A493-208F62D1EBCF}"/>
              </a:ext>
            </a:extLst>
          </p:cNvPr>
          <p:cNvSpPr/>
          <p:nvPr/>
        </p:nvSpPr>
        <p:spPr>
          <a:xfrm>
            <a:off x="236370" y="4821615"/>
            <a:ext cx="3421002" cy="988409"/>
          </a:xfrm>
          <a:prstGeom prst="chevron">
            <a:avLst/>
          </a:prstGeom>
          <a:solidFill>
            <a:srgbClr val="2FB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99E1623-9BF3-9941-AEB3-E7B6AEEB627C}"/>
              </a:ext>
            </a:extLst>
          </p:cNvPr>
          <p:cNvCxnSpPr>
            <a:cxnSpLocks/>
          </p:cNvCxnSpPr>
          <p:nvPr/>
        </p:nvCxnSpPr>
        <p:spPr>
          <a:xfrm>
            <a:off x="7957457" y="3293381"/>
            <a:ext cx="0" cy="179160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974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1465E4-FDBA-F84E-BF8C-A149B22B7EC3}"/>
              </a:ext>
            </a:extLst>
          </p:cNvPr>
          <p:cNvSpPr txBox="1"/>
          <p:nvPr/>
        </p:nvSpPr>
        <p:spPr>
          <a:xfrm>
            <a:off x="2222559" y="283746"/>
            <a:ext cx="10566400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>
                <a:latin typeface="+mj-lt"/>
                <a:cs typeface="Segoe UI Semibold"/>
              </a:rPr>
              <a:t>Propose Solution Development </a:t>
            </a:r>
            <a:endParaRPr lang="en-US" sz="4400" dirty="0">
              <a:latin typeface="+mj-lt"/>
              <a:cs typeface="Segoe UI Semibold" panose="020B0702040204020203" pitchFamily="34" charset="0"/>
            </a:endParaRPr>
          </a:p>
        </p:txBody>
      </p:sp>
      <p:sp>
        <p:nvSpPr>
          <p:cNvPr id="3" name="Arrow: Chevron 107">
            <a:extLst>
              <a:ext uri="{FF2B5EF4-FFF2-40B4-BE49-F238E27FC236}">
                <a16:creationId xmlns:a16="http://schemas.microsoft.com/office/drawing/2014/main" id="{AC24E966-2E00-1C47-9A7F-5F02A4894E04}"/>
              </a:ext>
            </a:extLst>
          </p:cNvPr>
          <p:cNvSpPr/>
          <p:nvPr/>
        </p:nvSpPr>
        <p:spPr>
          <a:xfrm>
            <a:off x="409734" y="177800"/>
            <a:ext cx="2758009" cy="889000"/>
          </a:xfrm>
          <a:prstGeom prst="chevron">
            <a:avLst/>
          </a:prstGeom>
          <a:solidFill>
            <a:srgbClr val="2FB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598F14-344D-3B4E-944C-432B8BF25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14" y="1505376"/>
            <a:ext cx="2449210" cy="2023521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8AA9BBEB-F23C-1849-89CF-5F1BC9F29FDB}"/>
              </a:ext>
            </a:extLst>
          </p:cNvPr>
          <p:cNvGrpSpPr/>
          <p:nvPr/>
        </p:nvGrpSpPr>
        <p:grpSpPr>
          <a:xfrm>
            <a:off x="3699531" y="1331334"/>
            <a:ext cx="7785333" cy="4786001"/>
            <a:chOff x="3525795" y="1633087"/>
            <a:chExt cx="5773589" cy="413539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639724-9989-C54D-9E4A-E2820FC50DC7}"/>
                </a:ext>
              </a:extLst>
            </p:cNvPr>
            <p:cNvSpPr/>
            <p:nvPr/>
          </p:nvSpPr>
          <p:spPr>
            <a:xfrm>
              <a:off x="3534032" y="1633088"/>
              <a:ext cx="2561968" cy="4135395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41E1963-FEE5-0043-8482-AA489FA5C32E}"/>
                </a:ext>
              </a:extLst>
            </p:cNvPr>
            <p:cNvSpPr/>
            <p:nvPr/>
          </p:nvSpPr>
          <p:spPr>
            <a:xfrm>
              <a:off x="3525795" y="1633089"/>
              <a:ext cx="2570205" cy="46955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3DE95F4-CFA3-CD43-AEDB-51FE495C6860}"/>
                </a:ext>
              </a:extLst>
            </p:cNvPr>
            <p:cNvSpPr txBox="1"/>
            <p:nvPr/>
          </p:nvSpPr>
          <p:spPr>
            <a:xfrm>
              <a:off x="3859426" y="1733315"/>
              <a:ext cx="1894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LEAD BE GONE</a:t>
              </a:r>
            </a:p>
          </p:txBody>
        </p:sp>
        <p:pic>
          <p:nvPicPr>
            <p:cNvPr id="10" name="Graphic 9" descr="Document">
              <a:extLst>
                <a:ext uri="{FF2B5EF4-FFF2-40B4-BE49-F238E27FC236}">
                  <a16:creationId xmlns:a16="http://schemas.microsoft.com/office/drawing/2014/main" id="{1A1EB32E-EF52-784E-A023-ACC911C7C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34175" y="3538461"/>
              <a:ext cx="602454" cy="602454"/>
            </a:xfrm>
            <a:prstGeom prst="rect">
              <a:avLst/>
            </a:prstGeom>
          </p:spPr>
        </p:pic>
        <p:pic>
          <p:nvPicPr>
            <p:cNvPr id="14" name="Graphic 13" descr="Add">
              <a:extLst>
                <a:ext uri="{FF2B5EF4-FFF2-40B4-BE49-F238E27FC236}">
                  <a16:creationId xmlns:a16="http://schemas.microsoft.com/office/drawing/2014/main" id="{DB681DEE-106C-3147-9941-61AB3D33A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822229" y="4629521"/>
              <a:ext cx="694569" cy="626414"/>
            </a:xfrm>
            <a:prstGeom prst="rect">
              <a:avLst/>
            </a:prstGeom>
          </p:spPr>
        </p:pic>
        <p:pic>
          <p:nvPicPr>
            <p:cNvPr id="16" name="Graphic 15" descr="Water">
              <a:extLst>
                <a:ext uri="{FF2B5EF4-FFF2-40B4-BE49-F238E27FC236}">
                  <a16:creationId xmlns:a16="http://schemas.microsoft.com/office/drawing/2014/main" id="{5C664216-E48E-2340-AE2F-401C38103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051048" y="2386820"/>
              <a:ext cx="614400" cy="614400"/>
            </a:xfrm>
            <a:prstGeom prst="rect">
              <a:avLst/>
            </a:prstGeom>
          </p:spPr>
        </p:pic>
        <p:pic>
          <p:nvPicPr>
            <p:cNvPr id="20" name="Graphic 19" descr="Star">
              <a:extLst>
                <a:ext uri="{FF2B5EF4-FFF2-40B4-BE49-F238E27FC236}">
                  <a16:creationId xmlns:a16="http://schemas.microsoft.com/office/drawing/2014/main" id="{824E886A-308D-034A-BE6B-9032F815A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998901" y="3475995"/>
              <a:ext cx="664920" cy="664920"/>
            </a:xfrm>
            <a:prstGeom prst="rect">
              <a:avLst/>
            </a:prstGeom>
          </p:spPr>
        </p:pic>
        <p:pic>
          <p:nvPicPr>
            <p:cNvPr id="22" name="Graphic 21" descr="Users">
              <a:extLst>
                <a:ext uri="{FF2B5EF4-FFF2-40B4-BE49-F238E27FC236}">
                  <a16:creationId xmlns:a16="http://schemas.microsoft.com/office/drawing/2014/main" id="{C2F3CB20-EE91-CE49-9D50-D1BB5B134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874161" y="4519605"/>
              <a:ext cx="914400" cy="9144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C03E5F5-C159-C04F-9B33-3F8CB872A673}"/>
                </a:ext>
              </a:extLst>
            </p:cNvPr>
            <p:cNvSpPr txBox="1"/>
            <p:nvPr/>
          </p:nvSpPr>
          <p:spPr>
            <a:xfrm>
              <a:off x="4902725" y="2963870"/>
              <a:ext cx="10995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Report service line material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45B27A6-D4E9-D746-8CC1-240966E8D2EC}"/>
                </a:ext>
              </a:extLst>
            </p:cNvPr>
            <p:cNvSpPr txBox="1"/>
            <p:nvPr/>
          </p:nvSpPr>
          <p:spPr>
            <a:xfrm>
              <a:off x="3673906" y="4124457"/>
              <a:ext cx="10995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My Reports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D0355E0-EFF4-0D4F-9844-0DA3438A4BDD}"/>
                </a:ext>
              </a:extLst>
            </p:cNvPr>
            <p:cNvSpPr txBox="1"/>
            <p:nvPr/>
          </p:nvSpPr>
          <p:spPr>
            <a:xfrm>
              <a:off x="5016278" y="4117711"/>
              <a:ext cx="10995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Favorites</a:t>
              </a:r>
            </a:p>
          </p:txBody>
        </p:sp>
        <p:pic>
          <p:nvPicPr>
            <p:cNvPr id="27" name="Graphic 26" descr="Classroom">
              <a:extLst>
                <a:ext uri="{FF2B5EF4-FFF2-40B4-BE49-F238E27FC236}">
                  <a16:creationId xmlns:a16="http://schemas.microsoft.com/office/drawing/2014/main" id="{991A9F45-5D1D-F849-BB78-BEFB7B047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822229" y="2426199"/>
              <a:ext cx="614400" cy="6144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23C74E4-C960-A649-80DD-0E8031040E6D}"/>
                </a:ext>
              </a:extLst>
            </p:cNvPr>
            <p:cNvSpPr txBox="1"/>
            <p:nvPr/>
          </p:nvSpPr>
          <p:spPr>
            <a:xfrm>
              <a:off x="3617370" y="2955426"/>
              <a:ext cx="11955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Learn to identify lead service lines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AD53105-A8FB-E746-BCCC-F7CA3CA1AE84}"/>
                </a:ext>
              </a:extLst>
            </p:cNvPr>
            <p:cNvSpPr txBox="1"/>
            <p:nvPr/>
          </p:nvSpPr>
          <p:spPr>
            <a:xfrm>
              <a:off x="4973093" y="5255934"/>
              <a:ext cx="10995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My contacts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A4D19F7-DB12-5F49-8AAD-DF499BAAF35E}"/>
                </a:ext>
              </a:extLst>
            </p:cNvPr>
            <p:cNvSpPr txBox="1"/>
            <p:nvPr/>
          </p:nvSpPr>
          <p:spPr>
            <a:xfrm>
              <a:off x="3682618" y="5255934"/>
              <a:ext cx="10995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Links of interest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987C614-6304-DD41-9BA7-B80C0C64CED4}"/>
                </a:ext>
              </a:extLst>
            </p:cNvPr>
            <p:cNvSpPr/>
            <p:nvPr/>
          </p:nvSpPr>
          <p:spPr>
            <a:xfrm>
              <a:off x="6572820" y="1633087"/>
              <a:ext cx="2561968" cy="413539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ACEC799-F9BF-7343-8AC4-B9BAAB028384}"/>
                </a:ext>
              </a:extLst>
            </p:cNvPr>
            <p:cNvSpPr/>
            <p:nvPr/>
          </p:nvSpPr>
          <p:spPr>
            <a:xfrm>
              <a:off x="6564583" y="1633088"/>
              <a:ext cx="2570205" cy="46955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BE3F7E5-A949-1B4B-832D-C93AEC669FA1}"/>
                </a:ext>
              </a:extLst>
            </p:cNvPr>
            <p:cNvSpPr/>
            <p:nvPr/>
          </p:nvSpPr>
          <p:spPr>
            <a:xfrm>
              <a:off x="6596802" y="3542958"/>
              <a:ext cx="2537986" cy="292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6CC7B0A-0AE5-3B4F-9D10-E68B98F7089B}"/>
                </a:ext>
              </a:extLst>
            </p:cNvPr>
            <p:cNvSpPr/>
            <p:nvPr/>
          </p:nvSpPr>
          <p:spPr>
            <a:xfrm>
              <a:off x="6592683" y="3990287"/>
              <a:ext cx="2537986" cy="292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B4204EB-8582-7F44-977C-09C43CADB70B}"/>
                </a:ext>
              </a:extLst>
            </p:cNvPr>
            <p:cNvSpPr/>
            <p:nvPr/>
          </p:nvSpPr>
          <p:spPr>
            <a:xfrm>
              <a:off x="6592683" y="4320670"/>
              <a:ext cx="2546223" cy="292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17DBA8F-0172-5646-B65D-D391E50319D0}"/>
                </a:ext>
              </a:extLst>
            </p:cNvPr>
            <p:cNvSpPr txBox="1"/>
            <p:nvPr/>
          </p:nvSpPr>
          <p:spPr>
            <a:xfrm>
              <a:off x="6586694" y="3567975"/>
              <a:ext cx="17176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Location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C0BB538-665B-6742-9593-D0D7D55C3A5D}"/>
                </a:ext>
              </a:extLst>
            </p:cNvPr>
            <p:cNvSpPr txBox="1"/>
            <p:nvPr/>
          </p:nvSpPr>
          <p:spPr>
            <a:xfrm>
              <a:off x="6605635" y="4316530"/>
              <a:ext cx="17176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Description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6368C5D-1F82-3D44-9A86-C52C9BD173E6}"/>
                </a:ext>
              </a:extLst>
            </p:cNvPr>
            <p:cNvSpPr txBox="1"/>
            <p:nvPr/>
          </p:nvSpPr>
          <p:spPr>
            <a:xfrm>
              <a:off x="6564583" y="4002415"/>
              <a:ext cx="27348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Select your Public Water Supplier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A287F52-1C11-7343-853B-B5399911511F}"/>
                </a:ext>
              </a:extLst>
            </p:cNvPr>
            <p:cNvSpPr/>
            <p:nvPr/>
          </p:nvSpPr>
          <p:spPr>
            <a:xfrm>
              <a:off x="6582928" y="4752225"/>
              <a:ext cx="2537986" cy="292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387C0A5-3CC7-F64A-9937-4E6772800CB6}"/>
                </a:ext>
              </a:extLst>
            </p:cNvPr>
            <p:cNvSpPr txBox="1"/>
            <p:nvPr/>
          </p:nvSpPr>
          <p:spPr>
            <a:xfrm>
              <a:off x="6605635" y="4774655"/>
              <a:ext cx="17176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Questions?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7E2F824-548F-B94C-A9D9-1E4E6E4C0884}"/>
                </a:ext>
              </a:extLst>
            </p:cNvPr>
            <p:cNvSpPr/>
            <p:nvPr/>
          </p:nvSpPr>
          <p:spPr>
            <a:xfrm>
              <a:off x="6593036" y="5080248"/>
              <a:ext cx="2537986" cy="292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B4CCD36-7680-0541-8E4B-B9F8C553DF0B}"/>
                </a:ext>
              </a:extLst>
            </p:cNvPr>
            <p:cNvSpPr txBox="1"/>
            <p:nvPr/>
          </p:nvSpPr>
          <p:spPr>
            <a:xfrm>
              <a:off x="6582928" y="5105265"/>
              <a:ext cx="17176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Reporter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382C1F5-1A25-5843-B717-D61BFF328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838" y="2179674"/>
              <a:ext cx="1193422" cy="129584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0A0E4B2-0291-2446-B003-E0F12A40E4D0}"/>
                </a:ext>
              </a:extLst>
            </p:cNvPr>
            <p:cNvSpPr txBox="1"/>
            <p:nvPr/>
          </p:nvSpPr>
          <p:spPr>
            <a:xfrm>
              <a:off x="7189665" y="3181530"/>
              <a:ext cx="1155774" cy="2308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Add photo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DE08508-AA3B-9241-95FF-AD1159A5848F}"/>
                </a:ext>
              </a:extLst>
            </p:cNvPr>
            <p:cNvSpPr txBox="1"/>
            <p:nvPr/>
          </p:nvSpPr>
          <p:spPr>
            <a:xfrm>
              <a:off x="6576573" y="1726584"/>
              <a:ext cx="25702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Water Service Line Material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8BBBB6C-9900-B347-92D0-1E97998CA238}"/>
                </a:ext>
              </a:extLst>
            </p:cNvPr>
            <p:cNvSpPr txBox="1"/>
            <p:nvPr/>
          </p:nvSpPr>
          <p:spPr>
            <a:xfrm>
              <a:off x="7348141" y="5479984"/>
              <a:ext cx="85881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SUBMIT</a:t>
              </a:r>
            </a:p>
          </p:txBody>
        </p:sp>
        <p:sp>
          <p:nvSpPr>
            <p:cNvPr id="48" name="Chevron 47">
              <a:extLst>
                <a:ext uri="{FF2B5EF4-FFF2-40B4-BE49-F238E27FC236}">
                  <a16:creationId xmlns:a16="http://schemas.microsoft.com/office/drawing/2014/main" id="{D1EF9696-65BB-8D4F-8AF6-E7FFBE42C6B4}"/>
                </a:ext>
              </a:extLst>
            </p:cNvPr>
            <p:cNvSpPr/>
            <p:nvPr/>
          </p:nvSpPr>
          <p:spPr>
            <a:xfrm>
              <a:off x="8921673" y="3602350"/>
              <a:ext cx="157986" cy="185964"/>
            </a:xfrm>
            <a:prstGeom prst="chevron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Chevron 48">
              <a:extLst>
                <a:ext uri="{FF2B5EF4-FFF2-40B4-BE49-F238E27FC236}">
                  <a16:creationId xmlns:a16="http://schemas.microsoft.com/office/drawing/2014/main" id="{61139535-30BE-4B4E-A88C-356652C8EB6D}"/>
                </a:ext>
              </a:extLst>
            </p:cNvPr>
            <p:cNvSpPr/>
            <p:nvPr/>
          </p:nvSpPr>
          <p:spPr>
            <a:xfrm>
              <a:off x="8933977" y="4069320"/>
              <a:ext cx="145682" cy="185964"/>
            </a:xfrm>
            <a:prstGeom prst="chevron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Chevron 49">
              <a:extLst>
                <a:ext uri="{FF2B5EF4-FFF2-40B4-BE49-F238E27FC236}">
                  <a16:creationId xmlns:a16="http://schemas.microsoft.com/office/drawing/2014/main" id="{19441836-9EF7-0A43-9B45-3D961CE71AF9}"/>
                </a:ext>
              </a:extLst>
            </p:cNvPr>
            <p:cNvSpPr/>
            <p:nvPr/>
          </p:nvSpPr>
          <p:spPr>
            <a:xfrm>
              <a:off x="8933977" y="4385485"/>
              <a:ext cx="145682" cy="185964"/>
            </a:xfrm>
            <a:prstGeom prst="chevron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Chevron 50">
              <a:extLst>
                <a:ext uri="{FF2B5EF4-FFF2-40B4-BE49-F238E27FC236}">
                  <a16:creationId xmlns:a16="http://schemas.microsoft.com/office/drawing/2014/main" id="{239CC2A3-F108-F44E-B82D-F454540A3A67}"/>
                </a:ext>
              </a:extLst>
            </p:cNvPr>
            <p:cNvSpPr/>
            <p:nvPr/>
          </p:nvSpPr>
          <p:spPr>
            <a:xfrm>
              <a:off x="8933977" y="4820172"/>
              <a:ext cx="145682" cy="185964"/>
            </a:xfrm>
            <a:prstGeom prst="chevron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Chevron 51">
              <a:extLst>
                <a:ext uri="{FF2B5EF4-FFF2-40B4-BE49-F238E27FC236}">
                  <a16:creationId xmlns:a16="http://schemas.microsoft.com/office/drawing/2014/main" id="{72BE8021-BD69-5146-8612-9E8E83DEB7F0}"/>
                </a:ext>
              </a:extLst>
            </p:cNvPr>
            <p:cNvSpPr/>
            <p:nvPr/>
          </p:nvSpPr>
          <p:spPr>
            <a:xfrm>
              <a:off x="8921673" y="5144206"/>
              <a:ext cx="145682" cy="185964"/>
            </a:xfrm>
            <a:prstGeom prst="chevron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6828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A731B0-15B3-1046-9BD6-C1C739B50FB5}"/>
              </a:ext>
            </a:extLst>
          </p:cNvPr>
          <p:cNvSpPr txBox="1"/>
          <p:nvPr/>
        </p:nvSpPr>
        <p:spPr>
          <a:xfrm>
            <a:off x="338630" y="5550781"/>
            <a:ext cx="105664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0" b="1" dirty="0">
                <a:latin typeface="+mj-lt"/>
                <a:cs typeface="Segoe UI Semibold" panose="020B0702040204020203" pitchFamily="34" charset="0"/>
              </a:rPr>
              <a:t>GRANTS…</a:t>
            </a:r>
            <a:endParaRPr lang="en-US" sz="6000" dirty="0">
              <a:latin typeface="+mj-lt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572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9AD0-18EC-418C-9F9D-075140FB8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19" y="1244804"/>
            <a:ext cx="5335684" cy="1756472"/>
          </a:xfrm>
        </p:spPr>
        <p:txBody>
          <a:bodyPr/>
          <a:lstStyle/>
          <a:p>
            <a:r>
              <a:rPr lang="en-US" dirty="0"/>
              <a:t>Boston Water and Sewer Commission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08E95-2E60-4802-B1E0-12AB14CD27F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4287" y="3333509"/>
            <a:ext cx="5336116" cy="2531777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/>
              <a:t>Robert Orthman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089B349-CA14-47A0-84BB-7F10C8E24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4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727" y="2243117"/>
            <a:ext cx="2175746" cy="218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44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9C23952-6C70-48A7-9BE0-FC6A2B5737F2}"/>
              </a:ext>
            </a:extLst>
          </p:cNvPr>
          <p:cNvSpPr txBox="1"/>
          <p:nvPr/>
        </p:nvSpPr>
        <p:spPr>
          <a:xfrm>
            <a:off x="479276" y="1489816"/>
            <a:ext cx="113538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Steps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Created Lead Team of relevant internal department leaders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Reviewed all available data BWSC already had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Customer service records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Site plan and permitting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 replacements or repairs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Departmental construction and operations records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Historical records, cards, plans,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Determined needs in field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Trained personnel to conduct scratch tests in homes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out new contracts for investigations in public way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 Takeaway – very time-intensive process; requires good coordination across departments, BEGIN EARLY!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D5EA71D-59DC-4871-A195-66616048D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4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4726" y="6099175"/>
            <a:ext cx="6858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C77EED-6B39-490C-8387-DC6060E1FA07}"/>
              </a:ext>
            </a:extLst>
          </p:cNvPr>
          <p:cNvSpPr txBox="1"/>
          <p:nvPr/>
        </p:nvSpPr>
        <p:spPr>
          <a:xfrm>
            <a:off x="3478138" y="659203"/>
            <a:ext cx="4196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BWSC Lead Inventory Steps (Short Version)</a:t>
            </a:r>
          </a:p>
        </p:txBody>
      </p:sp>
    </p:spTree>
    <p:extLst>
      <p:ext uri="{BB962C8B-B14F-4D97-AF65-F5344CB8AC3E}">
        <p14:creationId xmlns:p14="http://schemas.microsoft.com/office/powerpoint/2010/main" val="39215790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2635CB-6A4A-4F9E-AA26-4495B7FDB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4" y="0"/>
            <a:ext cx="12168652" cy="68580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43B22F63-4BD9-4AD0-BD7B-8B1E59E4C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4526" y="6170612"/>
            <a:ext cx="6858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4194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DF24D5-BB41-48B7-915A-02EF7F2FA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62" y="1652702"/>
            <a:ext cx="10945091" cy="48224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DA26A4-59CA-4321-853E-1E2621699B4F}"/>
              </a:ext>
            </a:extLst>
          </p:cNvPr>
          <p:cNvSpPr txBox="1"/>
          <p:nvPr/>
        </p:nvSpPr>
        <p:spPr>
          <a:xfrm>
            <a:off x="3100137" y="519607"/>
            <a:ext cx="583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 of Reporting to State Regulator (MassDEP)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438784C-DA78-482F-B54D-04CD21C31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038" y="6131432"/>
            <a:ext cx="6858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46059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1C7B9E-DB27-4401-A135-CEBE6E2EF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355" y="300182"/>
            <a:ext cx="4374434" cy="62576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698E05-A14F-4680-BFA4-CC098A2AC443}"/>
              </a:ext>
            </a:extLst>
          </p:cNvPr>
          <p:cNvSpPr txBox="1"/>
          <p:nvPr/>
        </p:nvSpPr>
        <p:spPr>
          <a:xfrm>
            <a:off x="849745" y="1958108"/>
            <a:ext cx="3793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Monthly Internal Updates Emails to 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Relevant Departments and Staff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D009DF7-A292-4AE1-9F79-FBDE2DACE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4726" y="6099175"/>
            <a:ext cx="6858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3521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A077A-E4D9-4045-B3F3-C1DCF1464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2 speakers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A28E6-DE3A-4A1A-9D70-A26DDBF18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Jessica </a:t>
            </a:r>
            <a:r>
              <a:rPr lang="en-US" dirty="0" err="1"/>
              <a:t>Sibriski</a:t>
            </a:r>
            <a:r>
              <a:rPr lang="en-US" dirty="0"/>
              <a:t>, Massachusetts Department of Environmental Protection</a:t>
            </a:r>
          </a:p>
          <a:p>
            <a:r>
              <a:rPr lang="en-US" dirty="0"/>
              <a:t>Robert Orthman, Boston Water and Sewer Commission</a:t>
            </a:r>
          </a:p>
          <a:p>
            <a:r>
              <a:rPr lang="en-US" dirty="0"/>
              <a:t>Ann Hirekatur, Wisconsin Department of Natural Resources</a:t>
            </a:r>
          </a:p>
          <a:p>
            <a:r>
              <a:rPr lang="en-US" dirty="0"/>
              <a:t>Mike </a:t>
            </a:r>
            <a:r>
              <a:rPr lang="en-US" dirty="0" err="1"/>
              <a:t>Mahloch</a:t>
            </a:r>
            <a:r>
              <a:rPr lang="en-US" dirty="0"/>
              <a:t>, Allouez Waterworks </a:t>
            </a:r>
          </a:p>
          <a:p>
            <a:r>
              <a:rPr lang="en-US" dirty="0"/>
              <a:t>Hayden King, Indiana Department of Environmental Management </a:t>
            </a:r>
          </a:p>
          <a:p>
            <a:r>
              <a:rPr lang="en-US" dirty="0"/>
              <a:t>Tyler Steury, Vic Kelson and James Hall, City of Bloomington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887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E8214A-111E-46FA-BF2C-2895B49D7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5" y="186538"/>
            <a:ext cx="10825019" cy="667146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EC02667-AA0A-48C3-8220-AAE4CC7B1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4726" y="6099175"/>
            <a:ext cx="6858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56017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997BCD-25BB-4E99-A05E-9FA495980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61" y="73891"/>
            <a:ext cx="10045475" cy="665247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E750DD-952A-442F-89B2-15DAE33D1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4726" y="6099175"/>
            <a:ext cx="6858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1599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C944FA3-E61E-4D82-B31F-4F8ABDE109EC}"/>
              </a:ext>
            </a:extLst>
          </p:cNvPr>
          <p:cNvSpPr txBox="1"/>
          <p:nvPr/>
        </p:nvSpPr>
        <p:spPr>
          <a:xfrm>
            <a:off x="2856075" y="1920893"/>
            <a:ext cx="647984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 Orthman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Senior Assistant General Counsel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orthmanr@bwsc.org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www.bwsc.org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ECBCBE2-B5CE-4E12-BA1A-F8ABA61C1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4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4726" y="6099175"/>
            <a:ext cx="6858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4771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9AD0-18EC-418C-9F9D-075140FB8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19" y="1244804"/>
            <a:ext cx="5335684" cy="1756472"/>
          </a:xfrm>
        </p:spPr>
        <p:txBody>
          <a:bodyPr>
            <a:normAutofit/>
          </a:bodyPr>
          <a:lstStyle/>
          <a:p>
            <a:r>
              <a:rPr lang="en-US" dirty="0"/>
              <a:t>Wisconsin Department of Natural Resources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08E95-2E60-4802-B1E0-12AB14CD27F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4287" y="3333509"/>
            <a:ext cx="5336116" cy="2531777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/>
              <a:t>Ann Hirekatur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C50F235B-11EB-407E-8493-E9AF53FCB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818" y="1857134"/>
            <a:ext cx="421005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9582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6532382C-55ED-4568-9B99-0F984A55F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522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07C78273-4F49-4915-AE2C-82CD3370D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9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pie chart&#10;&#10;Description automatically generated">
            <a:extLst>
              <a:ext uri="{FF2B5EF4-FFF2-40B4-BE49-F238E27FC236}">
                <a16:creationId xmlns:a16="http://schemas.microsoft.com/office/drawing/2014/main" id="{20509E91-4B8C-45C7-B718-918F1DE24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096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E94858EB-C9AA-4E97-854A-A5A1FB4A0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647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6482A88C-75A2-40B0-9342-B8AF1572B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357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61FC14A5-9B70-4A7D-B551-3307F291C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30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9AD0-18EC-418C-9F9D-075140FB8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19" y="1244804"/>
            <a:ext cx="5335684" cy="1756472"/>
          </a:xfrm>
        </p:spPr>
        <p:txBody>
          <a:bodyPr>
            <a:normAutofit fontScale="90000"/>
          </a:bodyPr>
          <a:lstStyle/>
          <a:p>
            <a:r>
              <a:rPr lang="en-US" dirty="0"/>
              <a:t> Massachusetts Department of Environmental Protection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08E95-2E60-4802-B1E0-12AB14CD27F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4287" y="3333509"/>
            <a:ext cx="5336116" cy="2531777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/>
              <a:t>Jessica </a:t>
            </a:r>
            <a:r>
              <a:rPr lang="en-US" i="1" dirty="0" err="1"/>
              <a:t>Sibriski</a:t>
            </a:r>
            <a:endParaRPr lang="en-US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8A43C9-ED5F-4EA3-B4DE-3E3E5A2912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216" y="2076209"/>
            <a:ext cx="1905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8925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564064B-C1A5-4ED3-BF46-526F9EB9F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924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6B01E976-F74E-405F-A3CE-B79E10AEC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03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8910CD57-1685-4079-BD17-72CD1C374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244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06F5F97-7C49-4B98-ACF8-1FACC5143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934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2FC26CF-947B-42BF-8C7B-152696B98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513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treemap chart&#10;&#10;Description automatically generated">
            <a:extLst>
              <a:ext uri="{FF2B5EF4-FFF2-40B4-BE49-F238E27FC236}">
                <a16:creationId xmlns:a16="http://schemas.microsoft.com/office/drawing/2014/main" id="{95A7E9DD-4AA4-48A9-B462-B7A6E771A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734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treemap chart&#10;&#10;Description automatically generated">
            <a:extLst>
              <a:ext uri="{FF2B5EF4-FFF2-40B4-BE49-F238E27FC236}">
                <a16:creationId xmlns:a16="http://schemas.microsoft.com/office/drawing/2014/main" id="{B9710FAC-C0E1-430B-93EE-4D554BF46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693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F8C66747-A10D-4B1B-99BF-5DE08EE02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179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D8CB417-8CB9-40F5-B023-7D37C89D1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9599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C424D2D1-A04E-4972-9000-35BCCC66A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43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CA7D7D-F52D-5A44-9346-678DF648DE10}"/>
              </a:ext>
            </a:extLst>
          </p:cNvPr>
          <p:cNvSpPr/>
          <p:nvPr/>
        </p:nvSpPr>
        <p:spPr>
          <a:xfrm>
            <a:off x="925713" y="3244334"/>
            <a:ext cx="987642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Century Gothic"/>
                <a:cs typeface="Segoe UI Semibold" panose="020B0702040204020203" pitchFamily="34" charset="0"/>
              </a:rPr>
              <a:t>LEAD AND COPPER RULE REVISIONS</a:t>
            </a:r>
          </a:p>
          <a:p>
            <a:pPr lvl="0" algn="ctr"/>
            <a:r>
              <a:rPr lang="en-US" sz="4400" b="1" dirty="0">
                <a:solidFill>
                  <a:prstClr val="black"/>
                </a:solidFill>
                <a:latin typeface="Century Gothic"/>
                <a:cs typeface="Segoe UI Semibold" panose="020B0702040204020203" pitchFamily="34" charset="0"/>
              </a:rPr>
              <a:t>LEAD SERVICE LINE INVENTORIES</a:t>
            </a:r>
            <a:endParaRPr lang="en-US" sz="4400" dirty="0">
              <a:solidFill>
                <a:prstClr val="black"/>
              </a:solidFill>
              <a:latin typeface="Century Gothic"/>
              <a:cs typeface="Segoe UI Semibold" panose="020B07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3480D7-CB5B-6B46-8FAF-97DD750CF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960" y="609600"/>
            <a:ext cx="1905000" cy="2514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8E4364-2056-1E48-AA1C-62BD24858655}"/>
              </a:ext>
            </a:extLst>
          </p:cNvPr>
          <p:cNvSpPr txBox="1"/>
          <p:nvPr/>
        </p:nvSpPr>
        <p:spPr>
          <a:xfrm>
            <a:off x="4368800" y="5008880"/>
            <a:ext cx="345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DRINKING WATER PROGRAM</a:t>
            </a:r>
          </a:p>
        </p:txBody>
      </p:sp>
    </p:spTree>
    <p:extLst>
      <p:ext uri="{BB962C8B-B14F-4D97-AF65-F5344CB8AC3E}">
        <p14:creationId xmlns:p14="http://schemas.microsoft.com/office/powerpoint/2010/main" val="21719966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8297FDD6-2D7A-4778-B9B0-1E1CB49B2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17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8A0390DF-5CE6-4106-8476-C8A57695A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982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9195408D-BEB3-4F8F-98FE-A91915561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5619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EF1D96D-6501-4137-991D-FDB3213DB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621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B435A7E9-0913-42B9-9CE2-FE3ED2192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165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2D85EF2-E5E2-4622-A721-CBDBAC45F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752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9AD0-18EC-418C-9F9D-075140FB8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19" y="1244804"/>
            <a:ext cx="5335684" cy="1756472"/>
          </a:xfrm>
        </p:spPr>
        <p:txBody>
          <a:bodyPr>
            <a:normAutofit/>
          </a:bodyPr>
          <a:lstStyle/>
          <a:p>
            <a:r>
              <a:rPr lang="en-US" dirty="0"/>
              <a:t>Allouez Waterworks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08E95-2E60-4802-B1E0-12AB14CD27F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4287" y="3333509"/>
            <a:ext cx="5336116" cy="2531777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/>
              <a:t>Mike </a:t>
            </a:r>
            <a:r>
              <a:rPr lang="en-US" i="1" dirty="0" err="1"/>
              <a:t>Mahloch</a:t>
            </a:r>
            <a:endParaRPr lang="en-US" i="1" dirty="0"/>
          </a:p>
        </p:txBody>
      </p:sp>
      <p:pic>
        <p:nvPicPr>
          <p:cNvPr id="4098" name="Picture 2" descr="Village of Allouez">
            <a:extLst>
              <a:ext uri="{FF2B5EF4-FFF2-40B4-BE49-F238E27FC236}">
                <a16:creationId xmlns:a16="http://schemas.microsoft.com/office/drawing/2014/main" id="{2F965B14-BE37-49CC-9B11-16650101A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779" y="2624137"/>
            <a:ext cx="3686175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494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9AD0-18EC-418C-9F9D-075140FB8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19" y="1244804"/>
            <a:ext cx="5335684" cy="1756472"/>
          </a:xfrm>
        </p:spPr>
        <p:txBody>
          <a:bodyPr>
            <a:normAutofit fontScale="90000"/>
          </a:bodyPr>
          <a:lstStyle/>
          <a:p>
            <a:r>
              <a:rPr lang="en-US" dirty="0"/>
              <a:t>Indiana Department of Environmental Management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08E95-2E60-4802-B1E0-12AB14CD27F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4287" y="3333509"/>
            <a:ext cx="5336116" cy="2531777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/>
              <a:t>Hayden King</a:t>
            </a:r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FC01F5F8-E434-474B-B10D-BDFFA5277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7" r="29207"/>
          <a:stretch/>
        </p:blipFill>
        <p:spPr bwMode="auto">
          <a:xfrm>
            <a:off x="7569843" y="1333259"/>
            <a:ext cx="3009418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6507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9AD0-18EC-418C-9F9D-075140FB8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19" y="1244804"/>
            <a:ext cx="5335684" cy="1756472"/>
          </a:xfrm>
        </p:spPr>
        <p:txBody>
          <a:bodyPr>
            <a:normAutofit/>
          </a:bodyPr>
          <a:lstStyle/>
          <a:p>
            <a:r>
              <a:rPr lang="en-US" dirty="0"/>
              <a:t>City of Bloomington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08E95-2E60-4802-B1E0-12AB14CD27F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4287" y="3333509"/>
            <a:ext cx="5336116" cy="2531777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/>
              <a:t>Tyler Steury and Vic Kelson</a:t>
            </a:r>
          </a:p>
          <a:p>
            <a:pPr marL="0" indent="0" algn="ctr">
              <a:buNone/>
            </a:pPr>
            <a:endParaRPr lang="en-US" i="1" dirty="0"/>
          </a:p>
          <a:p>
            <a:pPr marL="0" indent="0" algn="ctr">
              <a:buNone/>
            </a:pPr>
            <a:r>
              <a:rPr lang="en-US" i="1" dirty="0"/>
              <a:t> James Hall (Q&amp;A)</a:t>
            </a:r>
          </a:p>
        </p:txBody>
      </p:sp>
      <p:pic>
        <p:nvPicPr>
          <p:cNvPr id="5" name="Picture 4" descr="C:\Users\steuryt\Downloads\Copy of Utilities Logo Stacked reflex blue-01 (2).png">
            <a:extLst>
              <a:ext uri="{FF2B5EF4-FFF2-40B4-BE49-F238E27FC236}">
                <a16:creationId xmlns:a16="http://schemas.microsoft.com/office/drawing/2014/main" id="{F83CD612-B554-4B1A-86FC-4B3E443AEA0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015" y="1504709"/>
            <a:ext cx="3867150" cy="3657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038669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teuryt\Downloads\Copy of Utilities Logo Stacked reflex blue-01 (2)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1600199"/>
            <a:ext cx="3867150" cy="3657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34171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2ACB3-46F2-4D5A-85FD-2AD4B9238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350" y="114301"/>
            <a:ext cx="10909300" cy="1600200"/>
          </a:xfrm>
        </p:spPr>
        <p:txBody>
          <a:bodyPr>
            <a:normAutofit/>
          </a:bodyPr>
          <a:lstStyle/>
          <a:p>
            <a:r>
              <a:rPr lang="en-US" b="1" dirty="0"/>
              <a:t>Lead Service Lines in MA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9A94F9-196A-4935-B45A-FC7C4D9826F8}"/>
              </a:ext>
            </a:extLst>
          </p:cNvPr>
          <p:cNvSpPr txBox="1"/>
          <p:nvPr/>
        </p:nvSpPr>
        <p:spPr>
          <a:xfrm>
            <a:off x="762000" y="2349500"/>
            <a:ext cx="102997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 Estimated 220,000 LSL in Massachusetts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 2016 MassDEP’s Lead and Copper Rule Lead Service Line Survey:</a:t>
            </a:r>
          </a:p>
          <a:p>
            <a:endParaRPr lang="en-US" sz="2800" dirty="0"/>
          </a:p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2800" dirty="0"/>
              <a:t>782 PWS subject to the LCR in Massachusetts, including 523 Community and 259 Non-Transient Non-Community PWS </a:t>
            </a:r>
          </a:p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2800" dirty="0"/>
              <a:t>547 PWS participated from the survey</a:t>
            </a:r>
          </a:p>
          <a:p>
            <a:pPr marL="457200" indent="-457200" algn="ctr">
              <a:buFont typeface="Wingdings" panose="05000000000000000000" pitchFamily="2" charset="2"/>
              <a:buChar char="v"/>
            </a:pP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MassDEP’s LSL Survey follow-up in 2018-2019.</a:t>
            </a:r>
          </a:p>
        </p:txBody>
      </p:sp>
    </p:spTree>
    <p:extLst>
      <p:ext uri="{BB962C8B-B14F-4D97-AF65-F5344CB8AC3E}">
        <p14:creationId xmlns:p14="http://schemas.microsoft.com/office/powerpoint/2010/main" val="28093989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sz="quarter" idx="13"/>
          </p:nvPr>
        </p:nvPicPr>
        <p:blipFill rotWithShape="1">
          <a:blip r:embed="rId2"/>
          <a:srcRect l="160" t="10256" r="50000" b="4102"/>
          <a:stretch/>
        </p:blipFill>
        <p:spPr bwMode="auto">
          <a:xfrm>
            <a:off x="1108787" y="242597"/>
            <a:ext cx="9974425" cy="6410130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879042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sz="quarter" idx="13"/>
          </p:nvPr>
        </p:nvPicPr>
        <p:blipFill rotWithShape="1">
          <a:blip r:embed="rId2"/>
          <a:srcRect l="51602" t="25698" r="6250" b="10769"/>
          <a:stretch/>
        </p:blipFill>
        <p:spPr bwMode="auto">
          <a:xfrm>
            <a:off x="802433" y="270588"/>
            <a:ext cx="10597091" cy="6326155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281712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J:\common\Photos\7878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10" y="195941"/>
            <a:ext cx="9442579" cy="6522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26029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sz="quarter" idx="13"/>
          </p:nvPr>
        </p:nvPicPr>
        <p:blipFill rotWithShape="1">
          <a:blip r:embed="rId2"/>
          <a:srcRect l="51396" t="25813" r="19948" b="7692"/>
          <a:stretch/>
        </p:blipFill>
        <p:spPr bwMode="auto">
          <a:xfrm>
            <a:off x="1384041" y="167952"/>
            <a:ext cx="9423918" cy="6531428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654899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ydro Excavators - The Most Powerful Hydro Excavator Trucks - Vac-Con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88" y="793103"/>
            <a:ext cx="11346024" cy="487057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55237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The 101 on XRF Analyzers | Quality Magazine"/>
          <p:cNvPicPr>
            <a:picLocks noGrp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8" b="5944"/>
          <a:stretch/>
        </p:blipFill>
        <p:spPr bwMode="auto">
          <a:xfrm>
            <a:off x="913775" y="1835116"/>
            <a:ext cx="4684426" cy="34242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" name="Content Placeholder 8" descr="Trimble introduces next generation GNSS reference receiver – Geospatial  World"/>
          <p:cNvPicPr>
            <a:picLocks noGrp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826" y="1951798"/>
            <a:ext cx="5105400" cy="31908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987750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8"/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l="4627" t="10869" r="59002" b="35415"/>
          <a:stretch/>
        </p:blipFill>
        <p:spPr>
          <a:xfrm>
            <a:off x="2824499" y="3537307"/>
            <a:ext cx="6543000" cy="30197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8" descr="Alex Dechant - Recruiter - Arcadis | LinkedIn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941" y="406984"/>
            <a:ext cx="3978117" cy="274490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2163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397" y="2395593"/>
            <a:ext cx="6223205" cy="41397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4" y="536075"/>
            <a:ext cx="4572009" cy="154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412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AC5D058-DE52-ED42-8DBB-FF3D40FC8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21" y="-629089"/>
            <a:ext cx="12256169" cy="812647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25F3F1D-8708-924F-996A-6CF4559002B5}"/>
              </a:ext>
            </a:extLst>
          </p:cNvPr>
          <p:cNvSpPr/>
          <p:nvPr/>
        </p:nvSpPr>
        <p:spPr>
          <a:xfrm>
            <a:off x="-309638" y="-832152"/>
            <a:ext cx="12753220" cy="8476343"/>
          </a:xfrm>
          <a:prstGeom prst="rect">
            <a:avLst/>
          </a:prstGeom>
          <a:solidFill>
            <a:schemeClr val="tx1">
              <a:lumMod val="75000"/>
              <a:lumOff val="2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07D121-0C85-064E-A4C8-BEED6D7878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0820" y="-629090"/>
            <a:ext cx="7052840" cy="813235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E3B01-DCDA-D84B-971A-5C2DD07CD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818" y="1897680"/>
            <a:ext cx="10544937" cy="1095737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</a:rPr>
              <a:t>QUESTIONS?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6F396A7-E3AB-034C-8C56-BE24B8B6B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986" y="4566750"/>
            <a:ext cx="5102415" cy="191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997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976C2-6583-44FA-AC02-1AEB45346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660401"/>
            <a:ext cx="3248025" cy="5367867"/>
          </a:xfrm>
        </p:spPr>
        <p:txBody>
          <a:bodyPr>
            <a:normAutofit fontScale="90000"/>
          </a:bodyPr>
          <a:lstStyle/>
          <a:p>
            <a:r>
              <a:rPr lang="en-US" dirty="0"/>
              <a:t>Join us for our next session!</a:t>
            </a:r>
            <a:br>
              <a:rPr lang="en-US" dirty="0"/>
            </a:br>
            <a:br>
              <a:rPr lang="en-US" sz="2400" dirty="0"/>
            </a:br>
            <a:r>
              <a:rPr lang="en-US" sz="2400" b="0" i="1" dirty="0"/>
              <a:t>Morning Webinars</a:t>
            </a:r>
            <a:br>
              <a:rPr lang="en-US" sz="2400" b="0" i="1" dirty="0"/>
            </a:br>
            <a:r>
              <a:rPr lang="en-US" sz="2400" b="0" i="1" dirty="0"/>
              <a:t>11:00 AM-12:30 PM EST</a:t>
            </a:r>
            <a:br>
              <a:rPr lang="en-US" sz="2400" b="0" i="1" dirty="0"/>
            </a:br>
            <a:br>
              <a:rPr lang="en-US" sz="2400" b="0" i="1" dirty="0"/>
            </a:br>
            <a:r>
              <a:rPr lang="en-US" sz="2400" b="0" i="1" dirty="0"/>
              <a:t>Afternoon Webinars</a:t>
            </a:r>
            <a:br>
              <a:rPr lang="en-US" sz="2400" b="0" i="1" dirty="0"/>
            </a:br>
            <a:r>
              <a:rPr lang="en-US" sz="2400" b="0" i="1" dirty="0"/>
              <a:t>3:00 PM-4:30 PM EST</a:t>
            </a:r>
            <a:br>
              <a:rPr lang="en-US" sz="2400" b="0" i="1" dirty="0"/>
            </a:br>
            <a:br>
              <a:rPr lang="en-US" sz="2400" b="0" i="1" dirty="0"/>
            </a:br>
            <a:r>
              <a:rPr lang="en-US" sz="2133" b="0" i="1" dirty="0"/>
              <a:t>All Webinars Will Be </a:t>
            </a:r>
            <a:br>
              <a:rPr lang="en-US" sz="2133" b="0" i="1" dirty="0"/>
            </a:br>
            <a:r>
              <a:rPr lang="en-US" sz="2133" b="0" i="1" dirty="0"/>
              <a:t>Archived on ASDWA’s </a:t>
            </a:r>
            <a:br>
              <a:rPr lang="en-US" sz="2133" b="0" i="1" dirty="0"/>
            </a:br>
            <a:r>
              <a:rPr lang="en-US" sz="2133" b="0" i="1" dirty="0"/>
              <a:t>Website</a:t>
            </a:r>
            <a:br>
              <a:rPr lang="en-US" sz="2400" b="0" i="1" dirty="0"/>
            </a:br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25E74E76-3FB2-4331-9A3E-D81B839289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5093463"/>
              </p:ext>
            </p:extLst>
          </p:nvPr>
        </p:nvGraphicFramePr>
        <p:xfrm>
          <a:off x="3441433" y="76622"/>
          <a:ext cx="8482519" cy="6544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9109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835BBE-3171-4F79-ADAB-E7B8099300B8}"/>
              </a:ext>
            </a:extLst>
          </p:cNvPr>
          <p:cNvSpPr txBox="1">
            <a:spLocks/>
          </p:cNvSpPr>
          <p:nvPr/>
        </p:nvSpPr>
        <p:spPr>
          <a:xfrm>
            <a:off x="641350" y="114301"/>
            <a:ext cx="109093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Lead &amp; Copper Rule Survey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E41D65-E182-42FE-B2F5-D416CD3373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0" t="2506" r="2908" b="3882"/>
          <a:stretch/>
        </p:blipFill>
        <p:spPr>
          <a:xfrm>
            <a:off x="1460500" y="1358900"/>
            <a:ext cx="87884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30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835BBE-3171-4F79-ADAB-E7B8099300B8}"/>
              </a:ext>
            </a:extLst>
          </p:cNvPr>
          <p:cNvSpPr txBox="1">
            <a:spLocks/>
          </p:cNvSpPr>
          <p:nvPr/>
        </p:nvSpPr>
        <p:spPr>
          <a:xfrm>
            <a:off x="641350" y="114301"/>
            <a:ext cx="109093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Lead &amp; Copper Rule Survey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63E6B4-DD43-497F-A3FF-B61981FBF5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3" t="1363" r="2405" b="3287"/>
          <a:stretch/>
        </p:blipFill>
        <p:spPr>
          <a:xfrm>
            <a:off x="2082799" y="1028699"/>
            <a:ext cx="8051801" cy="5524501"/>
          </a:xfrm>
          <a:prstGeom prst="rect">
            <a:avLst/>
          </a:prstGeom>
          <a:solidFill>
            <a:srgbClr val="2FBAC9"/>
          </a:solidFill>
        </p:spPr>
      </p:pic>
    </p:spTree>
    <p:extLst>
      <p:ext uri="{BB962C8B-B14F-4D97-AF65-F5344CB8AC3E}">
        <p14:creationId xmlns:p14="http://schemas.microsoft.com/office/powerpoint/2010/main" val="3486688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835BBE-3171-4F79-ADAB-E7B8099300B8}"/>
              </a:ext>
            </a:extLst>
          </p:cNvPr>
          <p:cNvSpPr txBox="1">
            <a:spLocks/>
          </p:cNvSpPr>
          <p:nvPr/>
        </p:nvSpPr>
        <p:spPr>
          <a:xfrm>
            <a:off x="641350" y="114301"/>
            <a:ext cx="109093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Lead &amp; Copper Rule Survey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C9DAEA-464A-473A-8CF6-36555931D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04" y="1793874"/>
            <a:ext cx="5901192" cy="39862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75E4D0-AF1A-4DA3-9CD2-8DEA3B7B1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48013"/>
            <a:ext cx="5998596" cy="46749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F9A877-9304-0C4C-A052-98F8256A69D6}"/>
              </a:ext>
            </a:extLst>
          </p:cNvPr>
          <p:cNvSpPr txBox="1"/>
          <p:nvPr/>
        </p:nvSpPr>
        <p:spPr>
          <a:xfrm>
            <a:off x="10604938" y="6122987"/>
            <a:ext cx="13978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Goosenecks/Pigtails location No classified: 2,931 </a:t>
            </a:r>
          </a:p>
        </p:txBody>
      </p:sp>
    </p:spTree>
    <p:extLst>
      <p:ext uri="{BB962C8B-B14F-4D97-AF65-F5344CB8AC3E}">
        <p14:creationId xmlns:p14="http://schemas.microsoft.com/office/powerpoint/2010/main" val="5129070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dern 04">
      <a:majorFont>
        <a:latin typeface="Century Gothic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trave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65874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4713BC7-3831-4E08-84C1-4667834AE07F}" vid="{165F6AB9-D3AA-45D4-9EAC-C79EA0A9BBEB}"/>
    </a:ext>
  </a:extLst>
</a:theme>
</file>

<file path=ppt/theme/theme4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tent slides">
  <a:themeElements>
    <a:clrScheme name="EDF Colors v4">
      <a:dk1>
        <a:sysClr val="windowText" lastClr="000000"/>
      </a:dk1>
      <a:lt1>
        <a:sysClr val="window" lastClr="FFFFFF"/>
      </a:lt1>
      <a:dk2>
        <a:srgbClr val="00338D"/>
      </a:dk2>
      <a:lt2>
        <a:srgbClr val="999999"/>
      </a:lt2>
      <a:accent1>
        <a:srgbClr val="00338D"/>
      </a:accent1>
      <a:accent2>
        <a:srgbClr val="7BBBB2"/>
      </a:accent2>
      <a:accent3>
        <a:srgbClr val="00985F"/>
      </a:accent3>
      <a:accent4>
        <a:srgbClr val="009FDA"/>
      </a:accent4>
      <a:accent5>
        <a:srgbClr val="E00034"/>
      </a:accent5>
      <a:accent6>
        <a:srgbClr val="9C5FB5"/>
      </a:accent6>
      <a:hlink>
        <a:srgbClr val="00338D"/>
      </a:hlink>
      <a:folHlink>
        <a:srgbClr val="009FDA"/>
      </a:folHlink>
    </a:clrScheme>
    <a:fontScheme name="EDF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0ACF44DD843F4B942F5D8982D0CBC9" ma:contentTypeVersion="13" ma:contentTypeDescription="Create a new document." ma:contentTypeScope="" ma:versionID="04042e6046f92389dca163f97251bfe3">
  <xsd:schema xmlns:xsd="http://www.w3.org/2001/XMLSchema" xmlns:xs="http://www.w3.org/2001/XMLSchema" xmlns:p="http://schemas.microsoft.com/office/2006/metadata/properties" xmlns:ns2="43aa5029-632d-4f3d-8c32-7cc88cd5415b" xmlns:ns3="f50b8e66-415b-4c37-945f-b7186ade6346" targetNamespace="http://schemas.microsoft.com/office/2006/metadata/properties" ma:root="true" ma:fieldsID="508b7620ab6b89c09e8f79153012d834" ns2:_="" ns3:_="">
    <xsd:import namespace="43aa5029-632d-4f3d-8c32-7cc88cd5415b"/>
    <xsd:import namespace="f50b8e66-415b-4c37-945f-b7186ade63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aa5029-632d-4f3d-8c32-7cc88cd541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0b8e66-415b-4c37-945f-b7186ade634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50b8e66-415b-4c37-945f-b7186ade6346">
      <UserInfo>
        <DisplayName>Stephanie Schlea</DisplayName>
        <AccountId>2566</AccountId>
        <AccountType/>
      </UserInfo>
      <UserInfo>
        <DisplayName>Anthony DeRosa</DisplayName>
        <AccountId>12</AccountId>
        <AccountType/>
      </UserInfo>
      <UserInfo>
        <DisplayName>Alan Roberson</DisplayName>
        <AccountId>20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625B1B8-6A3C-4CEA-A624-72314F846F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aa5029-632d-4f3d-8c32-7cc88cd5415b"/>
    <ds:schemaRef ds:uri="f50b8e66-415b-4c37-945f-b7186ade63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E36416D-7678-4DDF-8060-DCF8F99DC130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BA72ACE8-1C89-4E73-AD26-C4605CD5F7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7163</TotalTime>
  <Words>1323</Words>
  <Application>Microsoft Office PowerPoint</Application>
  <PresentationFormat>Widescreen</PresentationFormat>
  <Paragraphs>457</Paragraphs>
  <Slides>69</Slides>
  <Notes>7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69</vt:i4>
      </vt:variant>
    </vt:vector>
  </HeadingPairs>
  <TitlesOfParts>
    <vt:vector size="82" baseType="lpstr">
      <vt:lpstr>Arial</vt:lpstr>
      <vt:lpstr>Calibri</vt:lpstr>
      <vt:lpstr>Calibri Light</vt:lpstr>
      <vt:lpstr>Cambria</vt:lpstr>
      <vt:lpstr>Century Gothic</vt:lpstr>
      <vt:lpstr>Tw Cen MT</vt:lpstr>
      <vt:lpstr>Wingdings</vt:lpstr>
      <vt:lpstr>Office Theme</vt:lpstr>
      <vt:lpstr>Contents Slide Master</vt:lpstr>
      <vt:lpstr>1_Office Theme</vt:lpstr>
      <vt:lpstr>Droplet</vt:lpstr>
      <vt:lpstr>2_Office Theme</vt:lpstr>
      <vt:lpstr>Content slides</vt:lpstr>
      <vt:lpstr>Welcome to the Association of State Drinking Water Administrator’s  Lead Service Line Inventory Symposium </vt:lpstr>
      <vt:lpstr>Lead Service Line Inventory Symposium Session 2 - Notes from The Field: State and Utility Experiences with Existing LSL Inventory Rules </vt:lpstr>
      <vt:lpstr>Session 2 speakers</vt:lpstr>
      <vt:lpstr> Massachusetts Department of Environmental Protection</vt:lpstr>
      <vt:lpstr>PowerPoint Presentation</vt:lpstr>
      <vt:lpstr>Lead Service Lines in 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Materials Survey Worksheet (MSWS)</vt:lpstr>
      <vt:lpstr>Gathering Information for MSWS</vt:lpstr>
      <vt:lpstr>PowerPoint Presentation</vt:lpstr>
      <vt:lpstr>PowerPoint Presentation</vt:lpstr>
      <vt:lpstr>PowerPoint Presentation</vt:lpstr>
      <vt:lpstr>Common Mistakes Made on MSWS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Boston Water and Sewer Commission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Wisconsin Department of Natural 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Allouez Waterworks</vt:lpstr>
      <vt:lpstr>Indiana Department of Environmental Management</vt:lpstr>
      <vt:lpstr>City of Bloomington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Join us for our next session!  Morning Webinars 11:00 AM-12:30 PM EST  Afternoon Webinars 3:00 PM-4:30 PM EST  All Webinars Will Be  Archived on ASDWA’s  Website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Nugroho Ade</dc:creator>
  <cp:lastModifiedBy>Ashley Voskuhl</cp:lastModifiedBy>
  <cp:revision>149</cp:revision>
  <dcterms:created xsi:type="dcterms:W3CDTF">2018-04-02T06:58:22Z</dcterms:created>
  <dcterms:modified xsi:type="dcterms:W3CDTF">2022-02-02T14:07:20Z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0x010100840ACF44DD843F4B942F5D8982D0CBC9</vt:lpwstr>
  </property>
</Properties>
</file>