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 id="2147483701" r:id="rId5"/>
    <p:sldMasterId id="2147483786" r:id="rId6"/>
    <p:sldMasterId id="2147483799" r:id="rId7"/>
    <p:sldMasterId id="2147483811" r:id="rId8"/>
  </p:sldMasterIdLst>
  <p:notesMasterIdLst>
    <p:notesMasterId r:id="rId40"/>
  </p:notesMasterIdLst>
  <p:sldIdLst>
    <p:sldId id="256" r:id="rId9"/>
    <p:sldId id="958" r:id="rId10"/>
    <p:sldId id="963" r:id="rId11"/>
    <p:sldId id="969" r:id="rId12"/>
    <p:sldId id="446" r:id="rId13"/>
    <p:sldId id="443" r:id="rId14"/>
    <p:sldId id="959" r:id="rId15"/>
    <p:sldId id="974" r:id="rId16"/>
    <p:sldId id="975" r:id="rId17"/>
    <p:sldId id="258" r:id="rId18"/>
    <p:sldId id="976" r:id="rId19"/>
    <p:sldId id="270" r:id="rId20"/>
    <p:sldId id="261" r:id="rId21"/>
    <p:sldId id="262" r:id="rId22"/>
    <p:sldId id="263" r:id="rId23"/>
    <p:sldId id="264" r:id="rId24"/>
    <p:sldId id="265" r:id="rId25"/>
    <p:sldId id="266" r:id="rId26"/>
    <p:sldId id="267" r:id="rId27"/>
    <p:sldId id="973" r:id="rId28"/>
    <p:sldId id="977" r:id="rId29"/>
    <p:sldId id="268" r:id="rId30"/>
    <p:sldId id="257" r:id="rId31"/>
    <p:sldId id="311" r:id="rId32"/>
    <p:sldId id="310" r:id="rId33"/>
    <p:sldId id="316" r:id="rId34"/>
    <p:sldId id="269" r:id="rId35"/>
    <p:sldId id="317" r:id="rId36"/>
    <p:sldId id="303" r:id="rId37"/>
    <p:sldId id="957" r:id="rId38"/>
    <p:sldId id="962"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3C51A1-A87C-4703-B68F-5558D2334FAD}">
          <p14:sldIdLst>
            <p14:sldId id="256"/>
            <p14:sldId id="958"/>
            <p14:sldId id="963"/>
            <p14:sldId id="969"/>
            <p14:sldId id="446"/>
            <p14:sldId id="443"/>
            <p14:sldId id="959"/>
            <p14:sldId id="974"/>
            <p14:sldId id="975"/>
            <p14:sldId id="258"/>
            <p14:sldId id="976"/>
            <p14:sldId id="270"/>
            <p14:sldId id="261"/>
            <p14:sldId id="262"/>
            <p14:sldId id="263"/>
            <p14:sldId id="264"/>
            <p14:sldId id="265"/>
            <p14:sldId id="266"/>
            <p14:sldId id="267"/>
            <p14:sldId id="973"/>
            <p14:sldId id="977"/>
            <p14:sldId id="268"/>
            <p14:sldId id="257"/>
            <p14:sldId id="311"/>
            <p14:sldId id="310"/>
            <p14:sldId id="316"/>
            <p14:sldId id="269"/>
            <p14:sldId id="317"/>
            <p14:sldId id="303"/>
            <p14:sldId id="957"/>
            <p14:sldId id="96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5FD272-5E07-7F1E-52AF-05426D8629A0}" name="Stephanie Schlea" initials="SS" userId="S::sschlea@asdwa.org::ecdbb38d-4a8f-4eae-a99e-b16a87e04d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7D8"/>
    <a:srgbClr val="167CB2"/>
    <a:srgbClr val="B9DDF0"/>
    <a:srgbClr val="7CCDC7"/>
    <a:srgbClr val="7FC551"/>
    <a:srgbClr val="FFC000"/>
    <a:srgbClr val="EEF7FC"/>
    <a:srgbClr val="A992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84199-E93C-42F4-92DB-AB3130632BA1}" v="29" dt="2022-02-09T14:24:55.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2" d="100"/>
          <a:sy n="132" d="100"/>
        </p:scale>
        <p:origin x="28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99A52-4B1B-466D-8F69-EF5AD03347D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B00D1A53-F018-4D54-8F47-F9EA0128EA54}">
      <dgm:prSet phldrT="[Text]"/>
      <dgm:spPr>
        <a:solidFill>
          <a:schemeClr val="bg1">
            <a:lumMod val="75000"/>
          </a:schemeClr>
        </a:solidFill>
      </dgm:spPr>
      <dgm:t>
        <a:bodyPr/>
        <a:lstStyle/>
        <a:p>
          <a:r>
            <a:rPr lang="en-US"/>
            <a:t>Wednesday, February 2</a:t>
          </a:r>
        </a:p>
      </dgm:t>
    </dgm:pt>
    <dgm:pt modelId="{70695040-9F83-478C-9665-7547C1B5DC40}" type="parTrans" cxnId="{83570701-E49B-4999-A54F-7C656A924379}">
      <dgm:prSet/>
      <dgm:spPr/>
      <dgm:t>
        <a:bodyPr/>
        <a:lstStyle/>
        <a:p>
          <a:endParaRPr lang="en-US"/>
        </a:p>
      </dgm:t>
    </dgm:pt>
    <dgm:pt modelId="{1771172D-CC27-42E8-A932-B231D00A6E6E}" type="sibTrans" cxnId="{83570701-E49B-4999-A54F-7C656A924379}">
      <dgm:prSet/>
      <dgm:spPr/>
      <dgm:t>
        <a:bodyPr/>
        <a:lstStyle/>
        <a:p>
          <a:endParaRPr lang="en-US"/>
        </a:p>
      </dgm:t>
    </dgm:pt>
    <dgm:pt modelId="{9D408231-768B-4BAA-867C-FCB232E0A208}">
      <dgm:prSet phldrT="[Text]"/>
      <dgm:spPr>
        <a:solidFill>
          <a:schemeClr val="accent1">
            <a:lumMod val="75000"/>
          </a:schemeClr>
        </a:solidFill>
      </dgm:spPr>
      <dgm:t>
        <a:bodyPr/>
        <a:lstStyle/>
        <a:p>
          <a:r>
            <a:rPr lang="en-US" dirty="0"/>
            <a:t>Wednesday, February 9</a:t>
          </a:r>
        </a:p>
      </dgm:t>
    </dgm:pt>
    <dgm:pt modelId="{82D0ED90-3240-4FFB-9DB4-FC08825FF60B}" type="parTrans" cxnId="{F6BECA3A-632A-48AE-8B6F-AC1F82FEDB8C}">
      <dgm:prSet/>
      <dgm:spPr/>
      <dgm:t>
        <a:bodyPr/>
        <a:lstStyle/>
        <a:p>
          <a:endParaRPr lang="en-US"/>
        </a:p>
      </dgm:t>
    </dgm:pt>
    <dgm:pt modelId="{E58F3116-CB93-4626-9A92-4BB80BE5A838}" type="sibTrans" cxnId="{F6BECA3A-632A-48AE-8B6F-AC1F82FEDB8C}">
      <dgm:prSet/>
      <dgm:spPr/>
      <dgm:t>
        <a:bodyPr/>
        <a:lstStyle/>
        <a:p>
          <a:endParaRPr lang="en-US"/>
        </a:p>
      </dgm:t>
    </dgm:pt>
    <dgm:pt modelId="{0143F1C4-9618-4897-8B00-D2FF983C9F30}">
      <dgm:prSet phldrT="[Text]"/>
      <dgm:spPr/>
      <dgm:t>
        <a:bodyPr/>
        <a:lstStyle/>
        <a:p>
          <a:r>
            <a:rPr lang="en-US"/>
            <a:t>Wednesday, February 16</a:t>
          </a:r>
        </a:p>
      </dgm:t>
    </dgm:pt>
    <dgm:pt modelId="{9FC65ED9-DABD-4267-8C45-BF0E3EDCC06C}" type="parTrans" cxnId="{B39162E3-6834-4B30-8B1A-9F35F7D265B4}">
      <dgm:prSet/>
      <dgm:spPr/>
      <dgm:t>
        <a:bodyPr/>
        <a:lstStyle/>
        <a:p>
          <a:endParaRPr lang="en-US"/>
        </a:p>
      </dgm:t>
    </dgm:pt>
    <dgm:pt modelId="{527C238D-617C-487E-A5FE-9B8080C87A0F}" type="sibTrans" cxnId="{B39162E3-6834-4B30-8B1A-9F35F7D265B4}">
      <dgm:prSet/>
      <dgm:spPr/>
      <dgm:t>
        <a:bodyPr/>
        <a:lstStyle/>
        <a:p>
          <a:endParaRPr lang="en-US"/>
        </a:p>
      </dgm:t>
    </dgm:pt>
    <dgm:pt modelId="{1D38E6C8-8590-4CF7-B93D-17CD86CB8DF9}">
      <dgm:prSet/>
      <dgm:spPr>
        <a:ln>
          <a:solidFill>
            <a:schemeClr val="bg1">
              <a:lumMod val="75000"/>
            </a:schemeClr>
          </a:solidFill>
        </a:ln>
      </dgm:spPr>
      <dgm:t>
        <a:bodyPr/>
        <a:lstStyle/>
        <a:p>
          <a:pPr rtl="0"/>
          <a:r>
            <a:rPr lang="en-US" i="1" dirty="0">
              <a:solidFill>
                <a:schemeClr val="bg1">
                  <a:lumMod val="50000"/>
                </a:schemeClr>
              </a:solidFill>
              <a:latin typeface="+mj-lt"/>
            </a:rPr>
            <a:t>Session 1: Overview of LCRR </a:t>
          </a:r>
        </a:p>
      </dgm:t>
    </dgm:pt>
    <dgm:pt modelId="{56C5CE6F-D867-438D-A998-7A4C08EA041E}" type="parTrans" cxnId="{9411D5F3-8395-4E48-BA46-50B6F51B707C}">
      <dgm:prSet/>
      <dgm:spPr/>
      <dgm:t>
        <a:bodyPr/>
        <a:lstStyle/>
        <a:p>
          <a:endParaRPr lang="en-US"/>
        </a:p>
      </dgm:t>
    </dgm:pt>
    <dgm:pt modelId="{92993C68-C0FA-41DC-9489-36792B5FE5EC}" type="sibTrans" cxnId="{9411D5F3-8395-4E48-BA46-50B6F51B707C}">
      <dgm:prSet/>
      <dgm:spPr/>
      <dgm:t>
        <a:bodyPr/>
        <a:lstStyle/>
        <a:p>
          <a:endParaRPr lang="en-US"/>
        </a:p>
      </dgm:t>
    </dgm:pt>
    <dgm:pt modelId="{D0E4D475-4A7E-4075-BC13-FF5C0A519AF4}">
      <dgm:prSet/>
      <dgm:spPr>
        <a:ln>
          <a:solidFill>
            <a:schemeClr val="bg1">
              <a:lumMod val="75000"/>
            </a:schemeClr>
          </a:solidFill>
        </a:ln>
      </dgm:spPr>
      <dgm:t>
        <a:bodyPr/>
        <a:lstStyle/>
        <a:p>
          <a:pPr rtl="0"/>
          <a:r>
            <a:rPr lang="en-US" i="1" dirty="0">
              <a:solidFill>
                <a:schemeClr val="bg1">
                  <a:lumMod val="50000"/>
                </a:schemeClr>
              </a:solidFill>
              <a:latin typeface="+mj-lt"/>
            </a:rPr>
            <a:t>Session 2: Notes from the Field: State and Utility Experiences with Existing LSL Inventory Rules</a:t>
          </a:r>
        </a:p>
      </dgm:t>
    </dgm:pt>
    <dgm:pt modelId="{2B6C7538-60AB-4AD4-AD28-0AC107DEDA23}" type="parTrans" cxnId="{6E5D9785-9C09-47D4-9C80-0AA22A4F3069}">
      <dgm:prSet/>
      <dgm:spPr/>
      <dgm:t>
        <a:bodyPr/>
        <a:lstStyle/>
        <a:p>
          <a:endParaRPr lang="en-US"/>
        </a:p>
      </dgm:t>
    </dgm:pt>
    <dgm:pt modelId="{7CBC1522-0D68-4A6A-9FF4-F87C593482A1}" type="sibTrans" cxnId="{6E5D9785-9C09-47D4-9C80-0AA22A4F3069}">
      <dgm:prSet/>
      <dgm:spPr/>
      <dgm:t>
        <a:bodyPr/>
        <a:lstStyle/>
        <a:p>
          <a:endParaRPr lang="en-US"/>
        </a:p>
      </dgm:t>
    </dgm:pt>
    <dgm:pt modelId="{88483E51-1D0E-49AE-BD7C-C98EDFE1B635}">
      <dgm:prSet/>
      <dgm:spPr/>
      <dgm:t>
        <a:bodyPr/>
        <a:lstStyle/>
        <a:p>
          <a:pPr rtl="0"/>
          <a:r>
            <a:rPr lang="en-US" b="0" i="1" dirty="0">
              <a:solidFill>
                <a:schemeClr val="bg1">
                  <a:lumMod val="50000"/>
                </a:schemeClr>
              </a:solidFill>
              <a:latin typeface="+mj-lt"/>
            </a:rPr>
            <a:t>Session 3: Capitalizing in Innovations for LSL Inventories</a:t>
          </a:r>
        </a:p>
      </dgm:t>
    </dgm:pt>
    <dgm:pt modelId="{DB263B9D-2CCE-4D9D-BDF9-2F5D37466895}" type="parTrans" cxnId="{626E9337-A60B-461D-B0EF-10CD71CF6C6B}">
      <dgm:prSet/>
      <dgm:spPr/>
      <dgm:t>
        <a:bodyPr/>
        <a:lstStyle/>
        <a:p>
          <a:endParaRPr lang="en-US"/>
        </a:p>
      </dgm:t>
    </dgm:pt>
    <dgm:pt modelId="{C26E2EF2-88D4-4729-8F2B-5D1534AA7975}" type="sibTrans" cxnId="{626E9337-A60B-461D-B0EF-10CD71CF6C6B}">
      <dgm:prSet/>
      <dgm:spPr/>
      <dgm:t>
        <a:bodyPr/>
        <a:lstStyle/>
        <a:p>
          <a:endParaRPr lang="en-US"/>
        </a:p>
      </dgm:t>
    </dgm:pt>
    <dgm:pt modelId="{22C93496-3A73-4DA1-8215-AEAA9546F2A4}">
      <dgm:prSet/>
      <dgm:spPr/>
      <dgm:t>
        <a:bodyPr/>
        <a:lstStyle/>
        <a:p>
          <a:pPr rtl="0"/>
          <a:r>
            <a:rPr lang="en-US" b="1" dirty="0">
              <a:solidFill>
                <a:schemeClr val="accent1">
                  <a:lumMod val="75000"/>
                </a:schemeClr>
              </a:solidFill>
              <a:latin typeface="+mj-lt"/>
            </a:rPr>
            <a:t>Session 4: Small Systems, Big Challenges: Implementing LSL Inventories and Replacements at Small Systems </a:t>
          </a:r>
        </a:p>
      </dgm:t>
    </dgm:pt>
    <dgm:pt modelId="{4CFAA8C6-83A4-47F0-B038-54CC8A5A2B6D}" type="parTrans" cxnId="{F0F3E792-0888-4D25-B7F8-CB2FA43018FA}">
      <dgm:prSet/>
      <dgm:spPr/>
      <dgm:t>
        <a:bodyPr/>
        <a:lstStyle/>
        <a:p>
          <a:endParaRPr lang="en-US"/>
        </a:p>
      </dgm:t>
    </dgm:pt>
    <dgm:pt modelId="{81F91C64-3173-43D7-AC06-ED012E60F457}" type="sibTrans" cxnId="{F0F3E792-0888-4D25-B7F8-CB2FA43018FA}">
      <dgm:prSet/>
      <dgm:spPr/>
      <dgm:t>
        <a:bodyPr/>
        <a:lstStyle/>
        <a:p>
          <a:endParaRPr lang="en-US"/>
        </a:p>
      </dgm:t>
    </dgm:pt>
    <dgm:pt modelId="{D6B7B5DE-8BA0-4233-9637-655946B02AC6}">
      <dgm:prSet/>
      <dgm:spPr/>
      <dgm:t>
        <a:bodyPr/>
        <a:lstStyle/>
        <a:p>
          <a:pPr rtl="0"/>
          <a:r>
            <a:rPr lang="en-US" dirty="0">
              <a:latin typeface="+mj-lt"/>
            </a:rPr>
            <a:t>Session 5: Water System Inventory Case Studies</a:t>
          </a:r>
        </a:p>
      </dgm:t>
    </dgm:pt>
    <dgm:pt modelId="{54FB9F0C-B345-4F0B-941D-A497A04023E4}" type="parTrans" cxnId="{E3D7925F-53F8-49E2-B968-F2D1EB6692CB}">
      <dgm:prSet/>
      <dgm:spPr/>
      <dgm:t>
        <a:bodyPr/>
        <a:lstStyle/>
        <a:p>
          <a:endParaRPr lang="en-US"/>
        </a:p>
      </dgm:t>
    </dgm:pt>
    <dgm:pt modelId="{583CE937-9E5C-4DD3-840B-E2BBFBDD9D64}" type="sibTrans" cxnId="{E3D7925F-53F8-49E2-B968-F2D1EB6692CB}">
      <dgm:prSet/>
      <dgm:spPr/>
      <dgm:t>
        <a:bodyPr/>
        <a:lstStyle/>
        <a:p>
          <a:endParaRPr lang="en-US"/>
        </a:p>
      </dgm:t>
    </dgm:pt>
    <dgm:pt modelId="{509C2063-A415-4014-8C7E-82613B477336}">
      <dgm:prSet/>
      <dgm:spPr/>
      <dgm:t>
        <a:bodyPr/>
        <a:lstStyle/>
        <a:p>
          <a:pPr rtl="0"/>
          <a:r>
            <a:rPr lang="en-US">
              <a:latin typeface="+mj-lt"/>
            </a:rPr>
            <a:t>Session 6: Show Me the Money: Funding for LSL Inventories and Replacement</a:t>
          </a:r>
        </a:p>
      </dgm:t>
    </dgm:pt>
    <dgm:pt modelId="{A65F4A93-DB67-40FB-B97F-584037D1129A}" type="parTrans" cxnId="{C4AD195A-0A15-4F27-BABB-98B11B4202B2}">
      <dgm:prSet/>
      <dgm:spPr/>
      <dgm:t>
        <a:bodyPr/>
        <a:lstStyle/>
        <a:p>
          <a:endParaRPr lang="en-US"/>
        </a:p>
      </dgm:t>
    </dgm:pt>
    <dgm:pt modelId="{FA4468E8-EAA6-4E12-892A-15B2D78454BF}" type="sibTrans" cxnId="{C4AD195A-0A15-4F27-BABB-98B11B4202B2}">
      <dgm:prSet/>
      <dgm:spPr/>
      <dgm:t>
        <a:bodyPr/>
        <a:lstStyle/>
        <a:p>
          <a:endParaRPr lang="en-US"/>
        </a:p>
      </dgm:t>
    </dgm:pt>
    <dgm:pt modelId="{583411E6-619D-432E-A707-AA9622CFD211}">
      <dgm:prSet/>
      <dgm:spPr/>
      <dgm:t>
        <a:bodyPr/>
        <a:lstStyle/>
        <a:p>
          <a:r>
            <a:rPr lang="en-US"/>
            <a:t>Wednesday, February 23</a:t>
          </a:r>
        </a:p>
      </dgm:t>
    </dgm:pt>
    <dgm:pt modelId="{0622DE27-F281-417D-95E5-FA47BBB8D499}" type="parTrans" cxnId="{C70A737B-9FFD-4E3E-ADC4-66B12D349701}">
      <dgm:prSet/>
      <dgm:spPr/>
      <dgm:t>
        <a:bodyPr/>
        <a:lstStyle/>
        <a:p>
          <a:endParaRPr lang="en-US"/>
        </a:p>
      </dgm:t>
    </dgm:pt>
    <dgm:pt modelId="{AA04877F-3481-4137-9360-F6D55C742E40}" type="sibTrans" cxnId="{C70A737B-9FFD-4E3E-ADC4-66B12D349701}">
      <dgm:prSet/>
      <dgm:spPr/>
      <dgm:t>
        <a:bodyPr/>
        <a:lstStyle/>
        <a:p>
          <a:endParaRPr lang="en-US"/>
        </a:p>
      </dgm:t>
    </dgm:pt>
    <dgm:pt modelId="{C47BAA33-D28E-4F80-A67F-CE635D7682D7}">
      <dgm:prSet/>
      <dgm:spPr/>
      <dgm:t>
        <a:bodyPr/>
        <a:lstStyle/>
        <a:p>
          <a:pPr rtl="0"/>
          <a:r>
            <a:rPr lang="en-US">
              <a:latin typeface="+mj-lt"/>
            </a:rPr>
            <a:t>Session 7: The Other Side of the Meter: Practical Tools for Collecting Private-Side Service Line Material</a:t>
          </a:r>
        </a:p>
      </dgm:t>
    </dgm:pt>
    <dgm:pt modelId="{12F79898-89D7-41B6-9CF4-1BFC16B95D0F}" type="parTrans" cxnId="{06027F61-7A99-4B4E-A9FD-3AC3F74BCB39}">
      <dgm:prSet/>
      <dgm:spPr/>
      <dgm:t>
        <a:bodyPr/>
        <a:lstStyle/>
        <a:p>
          <a:endParaRPr lang="en-US"/>
        </a:p>
      </dgm:t>
    </dgm:pt>
    <dgm:pt modelId="{732CA079-C316-4919-92E5-F314A26F36D2}" type="sibTrans" cxnId="{06027F61-7A99-4B4E-A9FD-3AC3F74BCB39}">
      <dgm:prSet/>
      <dgm:spPr/>
      <dgm:t>
        <a:bodyPr/>
        <a:lstStyle/>
        <a:p>
          <a:endParaRPr lang="en-US"/>
        </a:p>
      </dgm:t>
    </dgm:pt>
    <dgm:pt modelId="{C74F5151-D8BC-4911-947E-30D2E3500A77}">
      <dgm:prSet/>
      <dgm:spPr/>
      <dgm:t>
        <a:bodyPr/>
        <a:lstStyle/>
        <a:p>
          <a:pPr rtl="0"/>
          <a:r>
            <a:rPr lang="en-US" b="0">
              <a:latin typeface="+mj-lt"/>
            </a:rPr>
            <a:t>Session 8: Tell Me About It: Mapping and Communicating your LSL Inventory and Replacements</a:t>
          </a:r>
        </a:p>
      </dgm:t>
    </dgm:pt>
    <dgm:pt modelId="{979E85DF-EA81-42A5-925F-3D3F5E4CBF54}" type="parTrans" cxnId="{A9BD0D2C-CE77-4535-911B-C6252316DF9D}">
      <dgm:prSet/>
      <dgm:spPr/>
      <dgm:t>
        <a:bodyPr/>
        <a:lstStyle/>
        <a:p>
          <a:endParaRPr lang="en-US"/>
        </a:p>
      </dgm:t>
    </dgm:pt>
    <dgm:pt modelId="{F64F1C11-237D-4912-8198-00A0C188BDEF}" type="sibTrans" cxnId="{A9BD0D2C-CE77-4535-911B-C6252316DF9D}">
      <dgm:prSet/>
      <dgm:spPr/>
      <dgm:t>
        <a:bodyPr/>
        <a:lstStyle/>
        <a:p>
          <a:endParaRPr lang="en-US"/>
        </a:p>
      </dgm:t>
    </dgm:pt>
    <dgm:pt modelId="{7B4A2436-EC86-475D-8E31-9B255C416653}">
      <dgm:prSet/>
      <dgm:spPr/>
      <dgm:t>
        <a:bodyPr/>
        <a:lstStyle/>
        <a:p>
          <a:r>
            <a:rPr lang="en-US"/>
            <a:t>Wednesday, March 2</a:t>
          </a:r>
        </a:p>
      </dgm:t>
    </dgm:pt>
    <dgm:pt modelId="{CBC8A624-27E3-466D-9058-AA5B6160DCB5}" type="parTrans" cxnId="{5AD12F73-B6A0-4DFD-8912-9B47FB201FEC}">
      <dgm:prSet/>
      <dgm:spPr/>
      <dgm:t>
        <a:bodyPr/>
        <a:lstStyle/>
        <a:p>
          <a:endParaRPr lang="en-US"/>
        </a:p>
      </dgm:t>
    </dgm:pt>
    <dgm:pt modelId="{319A5457-685B-44AD-ABA3-A5AE50D36927}" type="sibTrans" cxnId="{5AD12F73-B6A0-4DFD-8912-9B47FB201FEC}">
      <dgm:prSet/>
      <dgm:spPr/>
      <dgm:t>
        <a:bodyPr/>
        <a:lstStyle/>
        <a:p>
          <a:endParaRPr lang="en-US"/>
        </a:p>
      </dgm:t>
    </dgm:pt>
    <dgm:pt modelId="{81E0BF83-A9F1-41C3-987D-9A4C0444E626}">
      <dgm:prSet/>
      <dgm:spPr/>
      <dgm:t>
        <a:bodyPr/>
        <a:lstStyle/>
        <a:p>
          <a:r>
            <a:rPr lang="en-US">
              <a:latin typeface="+mj-lt"/>
            </a:rPr>
            <a:t>States-only debrief (3:00-4:30 EST)</a:t>
          </a:r>
        </a:p>
      </dgm:t>
    </dgm:pt>
    <dgm:pt modelId="{78A32957-2A01-44D3-8EB8-0F815D6A8706}" type="parTrans" cxnId="{C8B98F62-B039-4452-A7B7-91CF5EC8CD9C}">
      <dgm:prSet/>
      <dgm:spPr/>
      <dgm:t>
        <a:bodyPr/>
        <a:lstStyle/>
        <a:p>
          <a:endParaRPr lang="en-US"/>
        </a:p>
      </dgm:t>
    </dgm:pt>
    <dgm:pt modelId="{C5E80C06-EB4D-47DF-88A2-05FB591449F7}" type="sibTrans" cxnId="{C8B98F62-B039-4452-A7B7-91CF5EC8CD9C}">
      <dgm:prSet/>
      <dgm:spPr/>
      <dgm:t>
        <a:bodyPr/>
        <a:lstStyle/>
        <a:p>
          <a:endParaRPr lang="en-US"/>
        </a:p>
      </dgm:t>
    </dgm:pt>
    <dgm:pt modelId="{E399BD95-FB78-4BDD-AC01-A18F6BAD0531}" type="pres">
      <dgm:prSet presAssocID="{4CE99A52-4B1B-466D-8F69-EF5AD03347D8}" presName="linear" presStyleCnt="0">
        <dgm:presLayoutVars>
          <dgm:dir/>
          <dgm:animLvl val="lvl"/>
          <dgm:resizeHandles val="exact"/>
        </dgm:presLayoutVars>
      </dgm:prSet>
      <dgm:spPr/>
    </dgm:pt>
    <dgm:pt modelId="{F1445385-5CF0-4758-B4B7-1FA3B3A10295}" type="pres">
      <dgm:prSet presAssocID="{B00D1A53-F018-4D54-8F47-F9EA0128EA54}" presName="parentLin" presStyleCnt="0"/>
      <dgm:spPr/>
    </dgm:pt>
    <dgm:pt modelId="{DF0A6AFF-FF8B-426E-8336-F5747A191864}" type="pres">
      <dgm:prSet presAssocID="{B00D1A53-F018-4D54-8F47-F9EA0128EA54}" presName="parentLeftMargin" presStyleLbl="node1" presStyleIdx="0" presStyleCnt="5"/>
      <dgm:spPr/>
    </dgm:pt>
    <dgm:pt modelId="{96AFB87B-E31B-4CBD-9ACC-8AC91E1E0D56}" type="pres">
      <dgm:prSet presAssocID="{B00D1A53-F018-4D54-8F47-F9EA0128EA54}" presName="parentText" presStyleLbl="node1" presStyleIdx="0" presStyleCnt="5">
        <dgm:presLayoutVars>
          <dgm:chMax val="0"/>
          <dgm:bulletEnabled val="1"/>
        </dgm:presLayoutVars>
      </dgm:prSet>
      <dgm:spPr/>
    </dgm:pt>
    <dgm:pt modelId="{473179C1-C58B-4AFD-9101-91BCF4CD42F3}" type="pres">
      <dgm:prSet presAssocID="{B00D1A53-F018-4D54-8F47-F9EA0128EA54}" presName="negativeSpace" presStyleCnt="0"/>
      <dgm:spPr/>
    </dgm:pt>
    <dgm:pt modelId="{68678E18-5E47-4FAA-9EFE-35F54BE87D57}" type="pres">
      <dgm:prSet presAssocID="{B00D1A53-F018-4D54-8F47-F9EA0128EA54}" presName="childText" presStyleLbl="conFgAcc1" presStyleIdx="0" presStyleCnt="5">
        <dgm:presLayoutVars>
          <dgm:bulletEnabled val="1"/>
        </dgm:presLayoutVars>
      </dgm:prSet>
      <dgm:spPr/>
    </dgm:pt>
    <dgm:pt modelId="{18E8E2F2-5EC9-433D-8B4A-1CE26107707C}" type="pres">
      <dgm:prSet presAssocID="{1771172D-CC27-42E8-A932-B231D00A6E6E}" presName="spaceBetweenRectangles" presStyleCnt="0"/>
      <dgm:spPr/>
    </dgm:pt>
    <dgm:pt modelId="{F37D92C1-5ABA-45EE-90D5-651E51667144}" type="pres">
      <dgm:prSet presAssocID="{9D408231-768B-4BAA-867C-FCB232E0A208}" presName="parentLin" presStyleCnt="0"/>
      <dgm:spPr/>
    </dgm:pt>
    <dgm:pt modelId="{AB8D054B-4E3E-4BA1-8679-2A09FF1314F4}" type="pres">
      <dgm:prSet presAssocID="{9D408231-768B-4BAA-867C-FCB232E0A208}" presName="parentLeftMargin" presStyleLbl="node1" presStyleIdx="0" presStyleCnt="5"/>
      <dgm:spPr/>
    </dgm:pt>
    <dgm:pt modelId="{FF60CE57-C855-4D3D-B9B9-597503FA7EC3}" type="pres">
      <dgm:prSet presAssocID="{9D408231-768B-4BAA-867C-FCB232E0A208}" presName="parentText" presStyleLbl="node1" presStyleIdx="1" presStyleCnt="5">
        <dgm:presLayoutVars>
          <dgm:chMax val="0"/>
          <dgm:bulletEnabled val="1"/>
        </dgm:presLayoutVars>
      </dgm:prSet>
      <dgm:spPr/>
    </dgm:pt>
    <dgm:pt modelId="{53AB98F4-A434-4AE1-90B3-9449223BED31}" type="pres">
      <dgm:prSet presAssocID="{9D408231-768B-4BAA-867C-FCB232E0A208}" presName="negativeSpace" presStyleCnt="0"/>
      <dgm:spPr/>
    </dgm:pt>
    <dgm:pt modelId="{85F848C0-29FE-4B6D-9B03-BBDD275FCF32}" type="pres">
      <dgm:prSet presAssocID="{9D408231-768B-4BAA-867C-FCB232E0A208}" presName="childText" presStyleLbl="conFgAcc1" presStyleIdx="1" presStyleCnt="5">
        <dgm:presLayoutVars>
          <dgm:bulletEnabled val="1"/>
        </dgm:presLayoutVars>
      </dgm:prSet>
      <dgm:spPr/>
    </dgm:pt>
    <dgm:pt modelId="{05F250B3-A10E-4790-A243-1A9EDB18BC9C}" type="pres">
      <dgm:prSet presAssocID="{E58F3116-CB93-4626-9A92-4BB80BE5A838}" presName="spaceBetweenRectangles" presStyleCnt="0"/>
      <dgm:spPr/>
    </dgm:pt>
    <dgm:pt modelId="{50B4BB2D-6617-4FBD-9C5B-9F4FE47D8F33}" type="pres">
      <dgm:prSet presAssocID="{0143F1C4-9618-4897-8B00-D2FF983C9F30}" presName="parentLin" presStyleCnt="0"/>
      <dgm:spPr/>
    </dgm:pt>
    <dgm:pt modelId="{6CC80661-1B94-4856-8F75-8497EF89519B}" type="pres">
      <dgm:prSet presAssocID="{0143F1C4-9618-4897-8B00-D2FF983C9F30}" presName="parentLeftMargin" presStyleLbl="node1" presStyleIdx="1" presStyleCnt="5"/>
      <dgm:spPr/>
    </dgm:pt>
    <dgm:pt modelId="{9A89E493-8BEC-487E-AC3A-D99BE8529F79}" type="pres">
      <dgm:prSet presAssocID="{0143F1C4-9618-4897-8B00-D2FF983C9F30}" presName="parentText" presStyleLbl="node1" presStyleIdx="2" presStyleCnt="5">
        <dgm:presLayoutVars>
          <dgm:chMax val="0"/>
          <dgm:bulletEnabled val="1"/>
        </dgm:presLayoutVars>
      </dgm:prSet>
      <dgm:spPr/>
    </dgm:pt>
    <dgm:pt modelId="{AA6EBB6E-5EFF-448B-B425-6A96A1E40CF8}" type="pres">
      <dgm:prSet presAssocID="{0143F1C4-9618-4897-8B00-D2FF983C9F30}" presName="negativeSpace" presStyleCnt="0"/>
      <dgm:spPr/>
    </dgm:pt>
    <dgm:pt modelId="{2CD95709-6B60-4063-97A2-1EDEB144DDD2}" type="pres">
      <dgm:prSet presAssocID="{0143F1C4-9618-4897-8B00-D2FF983C9F30}" presName="childText" presStyleLbl="conFgAcc1" presStyleIdx="2" presStyleCnt="5">
        <dgm:presLayoutVars>
          <dgm:bulletEnabled val="1"/>
        </dgm:presLayoutVars>
      </dgm:prSet>
      <dgm:spPr/>
    </dgm:pt>
    <dgm:pt modelId="{6497F5AF-52B1-46AD-9B16-5C86B19DE40A}" type="pres">
      <dgm:prSet presAssocID="{527C238D-617C-487E-A5FE-9B8080C87A0F}" presName="spaceBetweenRectangles" presStyleCnt="0"/>
      <dgm:spPr/>
    </dgm:pt>
    <dgm:pt modelId="{37CD709F-AA1C-47FD-95B8-715176F638DC}" type="pres">
      <dgm:prSet presAssocID="{583411E6-619D-432E-A707-AA9622CFD211}" presName="parentLin" presStyleCnt="0"/>
      <dgm:spPr/>
    </dgm:pt>
    <dgm:pt modelId="{ADFB30FC-E5E0-428E-B116-E85E6C8EF6BB}" type="pres">
      <dgm:prSet presAssocID="{583411E6-619D-432E-A707-AA9622CFD211}" presName="parentLeftMargin" presStyleLbl="node1" presStyleIdx="2" presStyleCnt="5"/>
      <dgm:spPr/>
    </dgm:pt>
    <dgm:pt modelId="{6D1FCD09-5B41-40B4-A83E-7EF1691AC2D9}" type="pres">
      <dgm:prSet presAssocID="{583411E6-619D-432E-A707-AA9622CFD211}" presName="parentText" presStyleLbl="node1" presStyleIdx="3" presStyleCnt="5">
        <dgm:presLayoutVars>
          <dgm:chMax val="0"/>
          <dgm:bulletEnabled val="1"/>
        </dgm:presLayoutVars>
      </dgm:prSet>
      <dgm:spPr/>
    </dgm:pt>
    <dgm:pt modelId="{3EF08097-A336-4BE3-9EB0-C9E88386E88A}" type="pres">
      <dgm:prSet presAssocID="{583411E6-619D-432E-A707-AA9622CFD211}" presName="negativeSpace" presStyleCnt="0"/>
      <dgm:spPr/>
    </dgm:pt>
    <dgm:pt modelId="{2E610DAE-A601-4897-9315-F7146838AAAF}" type="pres">
      <dgm:prSet presAssocID="{583411E6-619D-432E-A707-AA9622CFD211}" presName="childText" presStyleLbl="conFgAcc1" presStyleIdx="3" presStyleCnt="5">
        <dgm:presLayoutVars>
          <dgm:bulletEnabled val="1"/>
        </dgm:presLayoutVars>
      </dgm:prSet>
      <dgm:spPr/>
    </dgm:pt>
    <dgm:pt modelId="{9B5E61BA-D87D-4776-B565-608BB7DA9D97}" type="pres">
      <dgm:prSet presAssocID="{AA04877F-3481-4137-9360-F6D55C742E40}" presName="spaceBetweenRectangles" presStyleCnt="0"/>
      <dgm:spPr/>
    </dgm:pt>
    <dgm:pt modelId="{71C9F5C7-618E-4454-8272-89C43F64DDE3}" type="pres">
      <dgm:prSet presAssocID="{7B4A2436-EC86-475D-8E31-9B255C416653}" presName="parentLin" presStyleCnt="0"/>
      <dgm:spPr/>
    </dgm:pt>
    <dgm:pt modelId="{C621AFDD-69D3-4B9E-882F-129677DCC051}" type="pres">
      <dgm:prSet presAssocID="{7B4A2436-EC86-475D-8E31-9B255C416653}" presName="parentLeftMargin" presStyleLbl="node1" presStyleIdx="3" presStyleCnt="5"/>
      <dgm:spPr/>
    </dgm:pt>
    <dgm:pt modelId="{D70F5AC1-8094-48AA-9637-B22726B18645}" type="pres">
      <dgm:prSet presAssocID="{7B4A2436-EC86-475D-8E31-9B255C416653}" presName="parentText" presStyleLbl="node1" presStyleIdx="4" presStyleCnt="5">
        <dgm:presLayoutVars>
          <dgm:chMax val="0"/>
          <dgm:bulletEnabled val="1"/>
        </dgm:presLayoutVars>
      </dgm:prSet>
      <dgm:spPr/>
    </dgm:pt>
    <dgm:pt modelId="{41A7985B-3538-46B2-AD27-FA2AEC7C2688}" type="pres">
      <dgm:prSet presAssocID="{7B4A2436-EC86-475D-8E31-9B255C416653}" presName="negativeSpace" presStyleCnt="0"/>
      <dgm:spPr/>
    </dgm:pt>
    <dgm:pt modelId="{37E0BF21-21C8-4F84-9177-64EE9EA2D916}" type="pres">
      <dgm:prSet presAssocID="{7B4A2436-EC86-475D-8E31-9B255C416653}" presName="childText" presStyleLbl="conFgAcc1" presStyleIdx="4" presStyleCnt="5">
        <dgm:presLayoutVars>
          <dgm:bulletEnabled val="1"/>
        </dgm:presLayoutVars>
      </dgm:prSet>
      <dgm:spPr/>
    </dgm:pt>
  </dgm:ptLst>
  <dgm:cxnLst>
    <dgm:cxn modelId="{83570701-E49B-4999-A54F-7C656A924379}" srcId="{4CE99A52-4B1B-466D-8F69-EF5AD03347D8}" destId="{B00D1A53-F018-4D54-8F47-F9EA0128EA54}" srcOrd="0" destOrd="0" parTransId="{70695040-9F83-478C-9665-7547C1B5DC40}" sibTransId="{1771172D-CC27-42E8-A932-B231D00A6E6E}"/>
    <dgm:cxn modelId="{F778FB0C-35D3-48BB-ABFE-6027026F77E1}" type="presOf" srcId="{22C93496-3A73-4DA1-8215-AEAA9546F2A4}" destId="{85F848C0-29FE-4B6D-9B03-BBDD275FCF32}" srcOrd="0" destOrd="1" presId="urn:microsoft.com/office/officeart/2005/8/layout/list1"/>
    <dgm:cxn modelId="{8F87801C-5426-4E58-8C81-C8860DB86D82}" type="presOf" srcId="{7B4A2436-EC86-475D-8E31-9B255C416653}" destId="{D70F5AC1-8094-48AA-9637-B22726B18645}" srcOrd="1" destOrd="0" presId="urn:microsoft.com/office/officeart/2005/8/layout/list1"/>
    <dgm:cxn modelId="{46027829-77C3-4FB4-BA9A-7010E713498E}" type="presOf" srcId="{4CE99A52-4B1B-466D-8F69-EF5AD03347D8}" destId="{E399BD95-FB78-4BDD-AC01-A18F6BAD0531}" srcOrd="0" destOrd="0" presId="urn:microsoft.com/office/officeart/2005/8/layout/list1"/>
    <dgm:cxn modelId="{A9BD0D2C-CE77-4535-911B-C6252316DF9D}" srcId="{583411E6-619D-432E-A707-AA9622CFD211}" destId="{C74F5151-D8BC-4911-947E-30D2E3500A77}" srcOrd="1" destOrd="0" parTransId="{979E85DF-EA81-42A5-925F-3D3F5E4CBF54}" sibTransId="{F64F1C11-237D-4912-8198-00A0C188BDEF}"/>
    <dgm:cxn modelId="{5CD45332-049B-4B2B-B093-9A2B2B2A7396}" type="presOf" srcId="{0143F1C4-9618-4897-8B00-D2FF983C9F30}" destId="{6CC80661-1B94-4856-8F75-8497EF89519B}" srcOrd="0" destOrd="0" presId="urn:microsoft.com/office/officeart/2005/8/layout/list1"/>
    <dgm:cxn modelId="{944E3C35-47B4-4629-B0D3-FBF9B3C414A7}" type="presOf" srcId="{7B4A2436-EC86-475D-8E31-9B255C416653}" destId="{C621AFDD-69D3-4B9E-882F-129677DCC051}" srcOrd="0" destOrd="0" presId="urn:microsoft.com/office/officeart/2005/8/layout/list1"/>
    <dgm:cxn modelId="{626E9337-A60B-461D-B0EF-10CD71CF6C6B}" srcId="{9D408231-768B-4BAA-867C-FCB232E0A208}" destId="{88483E51-1D0E-49AE-BD7C-C98EDFE1B635}" srcOrd="0" destOrd="0" parTransId="{DB263B9D-2CCE-4D9D-BDF9-2F5D37466895}" sibTransId="{C26E2EF2-88D4-4729-8F2B-5D1534AA7975}"/>
    <dgm:cxn modelId="{F6BECA3A-632A-48AE-8B6F-AC1F82FEDB8C}" srcId="{4CE99A52-4B1B-466D-8F69-EF5AD03347D8}" destId="{9D408231-768B-4BAA-867C-FCB232E0A208}" srcOrd="1" destOrd="0" parTransId="{82D0ED90-3240-4FFB-9DB4-FC08825FF60B}" sibTransId="{E58F3116-CB93-4626-9A92-4BB80BE5A838}"/>
    <dgm:cxn modelId="{E3D7925F-53F8-49E2-B968-F2D1EB6692CB}" srcId="{0143F1C4-9618-4897-8B00-D2FF983C9F30}" destId="{D6B7B5DE-8BA0-4233-9637-655946B02AC6}" srcOrd="0" destOrd="0" parTransId="{54FB9F0C-B345-4F0B-941D-A497A04023E4}" sibTransId="{583CE937-9E5C-4DD3-840B-E2BBFBDD9D64}"/>
    <dgm:cxn modelId="{06027F61-7A99-4B4E-A9FD-3AC3F74BCB39}" srcId="{583411E6-619D-432E-A707-AA9622CFD211}" destId="{C47BAA33-D28E-4F80-A67F-CE635D7682D7}" srcOrd="0" destOrd="0" parTransId="{12F79898-89D7-41B6-9CF4-1BFC16B95D0F}" sibTransId="{732CA079-C316-4919-92E5-F314A26F36D2}"/>
    <dgm:cxn modelId="{C8B98F62-B039-4452-A7B7-91CF5EC8CD9C}" srcId="{7B4A2436-EC86-475D-8E31-9B255C416653}" destId="{81E0BF83-A9F1-41C3-987D-9A4C0444E626}" srcOrd="0" destOrd="0" parTransId="{78A32957-2A01-44D3-8EB8-0F815D6A8706}" sibTransId="{C5E80C06-EB4D-47DF-88A2-05FB591449F7}"/>
    <dgm:cxn modelId="{3BAB2F43-2925-4D9F-A1B4-FD6C871C0531}" type="presOf" srcId="{1D38E6C8-8590-4CF7-B93D-17CD86CB8DF9}" destId="{68678E18-5E47-4FAA-9EFE-35F54BE87D57}" srcOrd="0" destOrd="0" presId="urn:microsoft.com/office/officeart/2005/8/layout/list1"/>
    <dgm:cxn modelId="{7B2E686D-4522-4A41-8CD6-664186AB7DD2}" type="presOf" srcId="{9D408231-768B-4BAA-867C-FCB232E0A208}" destId="{FF60CE57-C855-4D3D-B9B9-597503FA7EC3}" srcOrd="1" destOrd="0" presId="urn:microsoft.com/office/officeart/2005/8/layout/list1"/>
    <dgm:cxn modelId="{5AD12F73-B6A0-4DFD-8912-9B47FB201FEC}" srcId="{4CE99A52-4B1B-466D-8F69-EF5AD03347D8}" destId="{7B4A2436-EC86-475D-8E31-9B255C416653}" srcOrd="4" destOrd="0" parTransId="{CBC8A624-27E3-466D-9058-AA5B6160DCB5}" sibTransId="{319A5457-685B-44AD-ABA3-A5AE50D36927}"/>
    <dgm:cxn modelId="{E24E5454-E9F8-4A1B-AB3C-F93BA1E32F39}" type="presOf" srcId="{D6B7B5DE-8BA0-4233-9637-655946B02AC6}" destId="{2CD95709-6B60-4063-97A2-1EDEB144DDD2}" srcOrd="0" destOrd="0" presId="urn:microsoft.com/office/officeart/2005/8/layout/list1"/>
    <dgm:cxn modelId="{C4AD195A-0A15-4F27-BABB-98B11B4202B2}" srcId="{0143F1C4-9618-4897-8B00-D2FF983C9F30}" destId="{509C2063-A415-4014-8C7E-82613B477336}" srcOrd="1" destOrd="0" parTransId="{A65F4A93-DB67-40FB-B97F-584037D1129A}" sibTransId="{FA4468E8-EAA6-4E12-892A-15B2D78454BF}"/>
    <dgm:cxn modelId="{C70A737B-9FFD-4E3E-ADC4-66B12D349701}" srcId="{4CE99A52-4B1B-466D-8F69-EF5AD03347D8}" destId="{583411E6-619D-432E-A707-AA9622CFD211}" srcOrd="3" destOrd="0" parTransId="{0622DE27-F281-417D-95E5-FA47BBB8D499}" sibTransId="{AA04877F-3481-4137-9360-F6D55C742E40}"/>
    <dgm:cxn modelId="{6E5D9785-9C09-47D4-9C80-0AA22A4F3069}" srcId="{B00D1A53-F018-4D54-8F47-F9EA0128EA54}" destId="{D0E4D475-4A7E-4075-BC13-FF5C0A519AF4}" srcOrd="1" destOrd="0" parTransId="{2B6C7538-60AB-4AD4-AD28-0AC107DEDA23}" sibTransId="{7CBC1522-0D68-4A6A-9FF4-F87C593482A1}"/>
    <dgm:cxn modelId="{55E27689-EFCE-4C8D-A486-6F18DFCB3A99}" type="presOf" srcId="{9D408231-768B-4BAA-867C-FCB232E0A208}" destId="{AB8D054B-4E3E-4BA1-8679-2A09FF1314F4}" srcOrd="0" destOrd="0" presId="urn:microsoft.com/office/officeart/2005/8/layout/list1"/>
    <dgm:cxn modelId="{F0F3E792-0888-4D25-B7F8-CB2FA43018FA}" srcId="{9D408231-768B-4BAA-867C-FCB232E0A208}" destId="{22C93496-3A73-4DA1-8215-AEAA9546F2A4}" srcOrd="1" destOrd="0" parTransId="{4CFAA8C6-83A4-47F0-B038-54CC8A5A2B6D}" sibTransId="{81F91C64-3173-43D7-AC06-ED012E60F457}"/>
    <dgm:cxn modelId="{82D5229C-1EC5-4047-8641-82D4A8321B6C}" type="presOf" srcId="{C74F5151-D8BC-4911-947E-30D2E3500A77}" destId="{2E610DAE-A601-4897-9315-F7146838AAAF}" srcOrd="0" destOrd="1" presId="urn:microsoft.com/office/officeart/2005/8/layout/list1"/>
    <dgm:cxn modelId="{4188ACA3-3AE7-469C-952C-3EE9FB5B031B}" type="presOf" srcId="{B00D1A53-F018-4D54-8F47-F9EA0128EA54}" destId="{96AFB87B-E31B-4CBD-9ACC-8AC91E1E0D56}" srcOrd="1" destOrd="0" presId="urn:microsoft.com/office/officeart/2005/8/layout/list1"/>
    <dgm:cxn modelId="{34428EA6-73BD-47F4-AF97-94B221D72493}" type="presOf" srcId="{583411E6-619D-432E-A707-AA9622CFD211}" destId="{6D1FCD09-5B41-40B4-A83E-7EF1691AC2D9}" srcOrd="1" destOrd="0" presId="urn:microsoft.com/office/officeart/2005/8/layout/list1"/>
    <dgm:cxn modelId="{6D636CB9-7575-4F56-B49A-E57E3446F820}" type="presOf" srcId="{509C2063-A415-4014-8C7E-82613B477336}" destId="{2CD95709-6B60-4063-97A2-1EDEB144DDD2}" srcOrd="0" destOrd="1" presId="urn:microsoft.com/office/officeart/2005/8/layout/list1"/>
    <dgm:cxn modelId="{AC018FB9-BB3B-422A-9E01-E5C00A8AC9B6}" type="presOf" srcId="{583411E6-619D-432E-A707-AA9622CFD211}" destId="{ADFB30FC-E5E0-428E-B116-E85E6C8EF6BB}" srcOrd="0" destOrd="0" presId="urn:microsoft.com/office/officeart/2005/8/layout/list1"/>
    <dgm:cxn modelId="{2A46DECD-2186-4A0C-90BA-80CBFAFC38B1}" type="presOf" srcId="{C47BAA33-D28E-4F80-A67F-CE635D7682D7}" destId="{2E610DAE-A601-4897-9315-F7146838AAAF}" srcOrd="0" destOrd="0" presId="urn:microsoft.com/office/officeart/2005/8/layout/list1"/>
    <dgm:cxn modelId="{BEF2F2D9-6F06-463A-97E7-47B537FB2846}" type="presOf" srcId="{81E0BF83-A9F1-41C3-987D-9A4C0444E626}" destId="{37E0BF21-21C8-4F84-9177-64EE9EA2D916}" srcOrd="0" destOrd="0" presId="urn:microsoft.com/office/officeart/2005/8/layout/list1"/>
    <dgm:cxn modelId="{7C8C47DB-AD69-4161-9B46-148B0556F1C1}" type="presOf" srcId="{B00D1A53-F018-4D54-8F47-F9EA0128EA54}" destId="{DF0A6AFF-FF8B-426E-8336-F5747A191864}" srcOrd="0" destOrd="0" presId="urn:microsoft.com/office/officeart/2005/8/layout/list1"/>
    <dgm:cxn modelId="{B39162E3-6834-4B30-8B1A-9F35F7D265B4}" srcId="{4CE99A52-4B1B-466D-8F69-EF5AD03347D8}" destId="{0143F1C4-9618-4897-8B00-D2FF983C9F30}" srcOrd="2" destOrd="0" parTransId="{9FC65ED9-DABD-4267-8C45-BF0E3EDCC06C}" sibTransId="{527C238D-617C-487E-A5FE-9B8080C87A0F}"/>
    <dgm:cxn modelId="{E984F6E3-A376-4DC0-B48E-E5DFE5BE658B}" type="presOf" srcId="{88483E51-1D0E-49AE-BD7C-C98EDFE1B635}" destId="{85F848C0-29FE-4B6D-9B03-BBDD275FCF32}" srcOrd="0" destOrd="0" presId="urn:microsoft.com/office/officeart/2005/8/layout/list1"/>
    <dgm:cxn modelId="{C30FE1E5-5EC9-49FC-A857-5DE48ED9C2BB}" type="presOf" srcId="{0143F1C4-9618-4897-8B00-D2FF983C9F30}" destId="{9A89E493-8BEC-487E-AC3A-D99BE8529F79}" srcOrd="1" destOrd="0" presId="urn:microsoft.com/office/officeart/2005/8/layout/list1"/>
    <dgm:cxn modelId="{7333D4F1-CDD2-4A39-8F36-034A9E927E56}" type="presOf" srcId="{D0E4D475-4A7E-4075-BC13-FF5C0A519AF4}" destId="{68678E18-5E47-4FAA-9EFE-35F54BE87D57}" srcOrd="0" destOrd="1" presId="urn:microsoft.com/office/officeart/2005/8/layout/list1"/>
    <dgm:cxn modelId="{9411D5F3-8395-4E48-BA46-50B6F51B707C}" srcId="{B00D1A53-F018-4D54-8F47-F9EA0128EA54}" destId="{1D38E6C8-8590-4CF7-B93D-17CD86CB8DF9}" srcOrd="0" destOrd="0" parTransId="{56C5CE6F-D867-438D-A998-7A4C08EA041E}" sibTransId="{92993C68-C0FA-41DC-9489-36792B5FE5EC}"/>
    <dgm:cxn modelId="{1B9D9431-EFCF-4429-B504-A49BE2930C4E}" type="presParOf" srcId="{E399BD95-FB78-4BDD-AC01-A18F6BAD0531}" destId="{F1445385-5CF0-4758-B4B7-1FA3B3A10295}" srcOrd="0" destOrd="0" presId="urn:microsoft.com/office/officeart/2005/8/layout/list1"/>
    <dgm:cxn modelId="{CE2D1497-1B97-4228-95F6-8E0B0C0B5A96}" type="presParOf" srcId="{F1445385-5CF0-4758-B4B7-1FA3B3A10295}" destId="{DF0A6AFF-FF8B-426E-8336-F5747A191864}" srcOrd="0" destOrd="0" presId="urn:microsoft.com/office/officeart/2005/8/layout/list1"/>
    <dgm:cxn modelId="{99D482CC-C0C9-4E67-9612-0A5E8C5F5193}" type="presParOf" srcId="{F1445385-5CF0-4758-B4B7-1FA3B3A10295}" destId="{96AFB87B-E31B-4CBD-9ACC-8AC91E1E0D56}" srcOrd="1" destOrd="0" presId="urn:microsoft.com/office/officeart/2005/8/layout/list1"/>
    <dgm:cxn modelId="{E889A14C-92A8-4109-B2AB-026DE7978577}" type="presParOf" srcId="{E399BD95-FB78-4BDD-AC01-A18F6BAD0531}" destId="{473179C1-C58B-4AFD-9101-91BCF4CD42F3}" srcOrd="1" destOrd="0" presId="urn:microsoft.com/office/officeart/2005/8/layout/list1"/>
    <dgm:cxn modelId="{C4B945A8-9B1F-468A-929C-379CEC57F482}" type="presParOf" srcId="{E399BD95-FB78-4BDD-AC01-A18F6BAD0531}" destId="{68678E18-5E47-4FAA-9EFE-35F54BE87D57}" srcOrd="2" destOrd="0" presId="urn:microsoft.com/office/officeart/2005/8/layout/list1"/>
    <dgm:cxn modelId="{0C397356-1E08-4F12-96F7-35358DB7C76C}" type="presParOf" srcId="{E399BD95-FB78-4BDD-AC01-A18F6BAD0531}" destId="{18E8E2F2-5EC9-433D-8B4A-1CE26107707C}" srcOrd="3" destOrd="0" presId="urn:microsoft.com/office/officeart/2005/8/layout/list1"/>
    <dgm:cxn modelId="{F977FC8E-458C-4410-9726-5CCD8D4F3E46}" type="presParOf" srcId="{E399BD95-FB78-4BDD-AC01-A18F6BAD0531}" destId="{F37D92C1-5ABA-45EE-90D5-651E51667144}" srcOrd="4" destOrd="0" presId="urn:microsoft.com/office/officeart/2005/8/layout/list1"/>
    <dgm:cxn modelId="{FE08D39F-DEED-4FB3-8C73-DBEF8D6C8E3A}" type="presParOf" srcId="{F37D92C1-5ABA-45EE-90D5-651E51667144}" destId="{AB8D054B-4E3E-4BA1-8679-2A09FF1314F4}" srcOrd="0" destOrd="0" presId="urn:microsoft.com/office/officeart/2005/8/layout/list1"/>
    <dgm:cxn modelId="{D6AF0DFD-C736-4DAF-AE86-E85850A3CA22}" type="presParOf" srcId="{F37D92C1-5ABA-45EE-90D5-651E51667144}" destId="{FF60CE57-C855-4D3D-B9B9-597503FA7EC3}" srcOrd="1" destOrd="0" presId="urn:microsoft.com/office/officeart/2005/8/layout/list1"/>
    <dgm:cxn modelId="{084D3E0D-87EB-4E6A-ACD3-783B9FDD13FC}" type="presParOf" srcId="{E399BD95-FB78-4BDD-AC01-A18F6BAD0531}" destId="{53AB98F4-A434-4AE1-90B3-9449223BED31}" srcOrd="5" destOrd="0" presId="urn:microsoft.com/office/officeart/2005/8/layout/list1"/>
    <dgm:cxn modelId="{B92B1E41-E735-4834-B363-6EA84AEF8053}" type="presParOf" srcId="{E399BD95-FB78-4BDD-AC01-A18F6BAD0531}" destId="{85F848C0-29FE-4B6D-9B03-BBDD275FCF32}" srcOrd="6" destOrd="0" presId="urn:microsoft.com/office/officeart/2005/8/layout/list1"/>
    <dgm:cxn modelId="{7B6C19C5-40E0-4F17-8A05-93DFAB594580}" type="presParOf" srcId="{E399BD95-FB78-4BDD-AC01-A18F6BAD0531}" destId="{05F250B3-A10E-4790-A243-1A9EDB18BC9C}" srcOrd="7" destOrd="0" presId="urn:microsoft.com/office/officeart/2005/8/layout/list1"/>
    <dgm:cxn modelId="{6975C833-E512-4CB0-AACB-E5CD6CBC688F}" type="presParOf" srcId="{E399BD95-FB78-4BDD-AC01-A18F6BAD0531}" destId="{50B4BB2D-6617-4FBD-9C5B-9F4FE47D8F33}" srcOrd="8" destOrd="0" presId="urn:microsoft.com/office/officeart/2005/8/layout/list1"/>
    <dgm:cxn modelId="{F1A54023-7C3E-4E2F-A8D5-7B42B05ACF36}" type="presParOf" srcId="{50B4BB2D-6617-4FBD-9C5B-9F4FE47D8F33}" destId="{6CC80661-1B94-4856-8F75-8497EF89519B}" srcOrd="0" destOrd="0" presId="urn:microsoft.com/office/officeart/2005/8/layout/list1"/>
    <dgm:cxn modelId="{71BFEF51-9744-4736-8D25-615F3885A882}" type="presParOf" srcId="{50B4BB2D-6617-4FBD-9C5B-9F4FE47D8F33}" destId="{9A89E493-8BEC-487E-AC3A-D99BE8529F79}" srcOrd="1" destOrd="0" presId="urn:microsoft.com/office/officeart/2005/8/layout/list1"/>
    <dgm:cxn modelId="{271BED97-957C-452B-954D-B5002CB33817}" type="presParOf" srcId="{E399BD95-FB78-4BDD-AC01-A18F6BAD0531}" destId="{AA6EBB6E-5EFF-448B-B425-6A96A1E40CF8}" srcOrd="9" destOrd="0" presId="urn:microsoft.com/office/officeart/2005/8/layout/list1"/>
    <dgm:cxn modelId="{E25DF455-C623-4A72-AE59-01A2164A45C2}" type="presParOf" srcId="{E399BD95-FB78-4BDD-AC01-A18F6BAD0531}" destId="{2CD95709-6B60-4063-97A2-1EDEB144DDD2}" srcOrd="10" destOrd="0" presId="urn:microsoft.com/office/officeart/2005/8/layout/list1"/>
    <dgm:cxn modelId="{D9109791-D57C-47AD-BF22-C31DAF0C914A}" type="presParOf" srcId="{E399BD95-FB78-4BDD-AC01-A18F6BAD0531}" destId="{6497F5AF-52B1-46AD-9B16-5C86B19DE40A}" srcOrd="11" destOrd="0" presId="urn:microsoft.com/office/officeart/2005/8/layout/list1"/>
    <dgm:cxn modelId="{EBBDCD10-7C05-4BDA-9634-6E2ADE9364C2}" type="presParOf" srcId="{E399BD95-FB78-4BDD-AC01-A18F6BAD0531}" destId="{37CD709F-AA1C-47FD-95B8-715176F638DC}" srcOrd="12" destOrd="0" presId="urn:microsoft.com/office/officeart/2005/8/layout/list1"/>
    <dgm:cxn modelId="{71612FC9-EF38-423B-BD4F-F0879A1FA821}" type="presParOf" srcId="{37CD709F-AA1C-47FD-95B8-715176F638DC}" destId="{ADFB30FC-E5E0-428E-B116-E85E6C8EF6BB}" srcOrd="0" destOrd="0" presId="urn:microsoft.com/office/officeart/2005/8/layout/list1"/>
    <dgm:cxn modelId="{AC9631FE-DE5E-41DC-8C1E-5D4C7C685E4F}" type="presParOf" srcId="{37CD709F-AA1C-47FD-95B8-715176F638DC}" destId="{6D1FCD09-5B41-40B4-A83E-7EF1691AC2D9}" srcOrd="1" destOrd="0" presId="urn:microsoft.com/office/officeart/2005/8/layout/list1"/>
    <dgm:cxn modelId="{6FFB2324-5D06-46D2-B008-4A190BB0548C}" type="presParOf" srcId="{E399BD95-FB78-4BDD-AC01-A18F6BAD0531}" destId="{3EF08097-A336-4BE3-9EB0-C9E88386E88A}" srcOrd="13" destOrd="0" presId="urn:microsoft.com/office/officeart/2005/8/layout/list1"/>
    <dgm:cxn modelId="{286C2CA7-2121-44A6-8E63-3E5EB83E9042}" type="presParOf" srcId="{E399BD95-FB78-4BDD-AC01-A18F6BAD0531}" destId="{2E610DAE-A601-4897-9315-F7146838AAAF}" srcOrd="14" destOrd="0" presId="urn:microsoft.com/office/officeart/2005/8/layout/list1"/>
    <dgm:cxn modelId="{A52128ED-B9C8-4B05-B2AB-4637FBC1D8B3}" type="presParOf" srcId="{E399BD95-FB78-4BDD-AC01-A18F6BAD0531}" destId="{9B5E61BA-D87D-4776-B565-608BB7DA9D97}" srcOrd="15" destOrd="0" presId="urn:microsoft.com/office/officeart/2005/8/layout/list1"/>
    <dgm:cxn modelId="{53506FAD-866C-49D3-80F1-03FE902BFE12}" type="presParOf" srcId="{E399BD95-FB78-4BDD-AC01-A18F6BAD0531}" destId="{71C9F5C7-618E-4454-8272-89C43F64DDE3}" srcOrd="16" destOrd="0" presId="urn:microsoft.com/office/officeart/2005/8/layout/list1"/>
    <dgm:cxn modelId="{81DE69A2-4DC7-45FF-A917-01691B345DE9}" type="presParOf" srcId="{71C9F5C7-618E-4454-8272-89C43F64DDE3}" destId="{C621AFDD-69D3-4B9E-882F-129677DCC051}" srcOrd="0" destOrd="0" presId="urn:microsoft.com/office/officeart/2005/8/layout/list1"/>
    <dgm:cxn modelId="{95B915BA-3F77-42E3-9904-8008854D2976}" type="presParOf" srcId="{71C9F5C7-618E-4454-8272-89C43F64DDE3}" destId="{D70F5AC1-8094-48AA-9637-B22726B18645}" srcOrd="1" destOrd="0" presId="urn:microsoft.com/office/officeart/2005/8/layout/list1"/>
    <dgm:cxn modelId="{52FD21E2-AF27-4D6C-A580-B4F23AEC9292}" type="presParOf" srcId="{E399BD95-FB78-4BDD-AC01-A18F6BAD0531}" destId="{41A7985B-3538-46B2-AD27-FA2AEC7C2688}" srcOrd="17" destOrd="0" presId="urn:microsoft.com/office/officeart/2005/8/layout/list1"/>
    <dgm:cxn modelId="{3DDAB1C8-E410-4038-83C3-0BD4445F4997}" type="presParOf" srcId="{E399BD95-FB78-4BDD-AC01-A18F6BAD0531}" destId="{37E0BF21-21C8-4F84-9177-64EE9EA2D91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E99A52-4B1B-466D-8F69-EF5AD03347D8}"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B00D1A53-F018-4D54-8F47-F9EA0128EA54}">
      <dgm:prSet phldrT="[Text]"/>
      <dgm:spPr>
        <a:solidFill>
          <a:schemeClr val="bg1">
            <a:lumMod val="75000"/>
          </a:schemeClr>
        </a:solidFill>
      </dgm:spPr>
      <dgm:t>
        <a:bodyPr/>
        <a:lstStyle/>
        <a:p>
          <a:r>
            <a:rPr lang="en-US"/>
            <a:t>Wednesday, February 2</a:t>
          </a:r>
        </a:p>
      </dgm:t>
    </dgm:pt>
    <dgm:pt modelId="{70695040-9F83-478C-9665-7547C1B5DC40}" type="parTrans" cxnId="{83570701-E49B-4999-A54F-7C656A924379}">
      <dgm:prSet/>
      <dgm:spPr/>
      <dgm:t>
        <a:bodyPr/>
        <a:lstStyle/>
        <a:p>
          <a:endParaRPr lang="en-US"/>
        </a:p>
      </dgm:t>
    </dgm:pt>
    <dgm:pt modelId="{1771172D-CC27-42E8-A932-B231D00A6E6E}" type="sibTrans" cxnId="{83570701-E49B-4999-A54F-7C656A924379}">
      <dgm:prSet/>
      <dgm:spPr/>
      <dgm:t>
        <a:bodyPr/>
        <a:lstStyle/>
        <a:p>
          <a:endParaRPr lang="en-US"/>
        </a:p>
      </dgm:t>
    </dgm:pt>
    <dgm:pt modelId="{9D408231-768B-4BAA-867C-FCB232E0A208}">
      <dgm:prSet phldrT="[Text]"/>
      <dgm:spPr>
        <a:solidFill>
          <a:schemeClr val="bg1">
            <a:lumMod val="75000"/>
          </a:schemeClr>
        </a:solidFill>
      </dgm:spPr>
      <dgm:t>
        <a:bodyPr/>
        <a:lstStyle/>
        <a:p>
          <a:r>
            <a:rPr lang="en-US" dirty="0"/>
            <a:t>Wednesday, February 9</a:t>
          </a:r>
        </a:p>
      </dgm:t>
    </dgm:pt>
    <dgm:pt modelId="{82D0ED90-3240-4FFB-9DB4-FC08825FF60B}" type="parTrans" cxnId="{F6BECA3A-632A-48AE-8B6F-AC1F82FEDB8C}">
      <dgm:prSet/>
      <dgm:spPr/>
      <dgm:t>
        <a:bodyPr/>
        <a:lstStyle/>
        <a:p>
          <a:endParaRPr lang="en-US"/>
        </a:p>
      </dgm:t>
    </dgm:pt>
    <dgm:pt modelId="{E58F3116-CB93-4626-9A92-4BB80BE5A838}" type="sibTrans" cxnId="{F6BECA3A-632A-48AE-8B6F-AC1F82FEDB8C}">
      <dgm:prSet/>
      <dgm:spPr/>
      <dgm:t>
        <a:bodyPr/>
        <a:lstStyle/>
        <a:p>
          <a:endParaRPr lang="en-US"/>
        </a:p>
      </dgm:t>
    </dgm:pt>
    <dgm:pt modelId="{0143F1C4-9618-4897-8B00-D2FF983C9F30}">
      <dgm:prSet phldrT="[Text]"/>
      <dgm:spPr>
        <a:solidFill>
          <a:schemeClr val="accent1">
            <a:lumMod val="75000"/>
          </a:schemeClr>
        </a:solidFill>
      </dgm:spPr>
      <dgm:t>
        <a:bodyPr/>
        <a:lstStyle/>
        <a:p>
          <a:r>
            <a:rPr lang="en-US" b="1" dirty="0"/>
            <a:t>Wednesday, February 16</a:t>
          </a:r>
        </a:p>
      </dgm:t>
    </dgm:pt>
    <dgm:pt modelId="{9FC65ED9-DABD-4267-8C45-BF0E3EDCC06C}" type="parTrans" cxnId="{B39162E3-6834-4B30-8B1A-9F35F7D265B4}">
      <dgm:prSet/>
      <dgm:spPr/>
      <dgm:t>
        <a:bodyPr/>
        <a:lstStyle/>
        <a:p>
          <a:endParaRPr lang="en-US"/>
        </a:p>
      </dgm:t>
    </dgm:pt>
    <dgm:pt modelId="{527C238D-617C-487E-A5FE-9B8080C87A0F}" type="sibTrans" cxnId="{B39162E3-6834-4B30-8B1A-9F35F7D265B4}">
      <dgm:prSet/>
      <dgm:spPr/>
      <dgm:t>
        <a:bodyPr/>
        <a:lstStyle/>
        <a:p>
          <a:endParaRPr lang="en-US"/>
        </a:p>
      </dgm:t>
    </dgm:pt>
    <dgm:pt modelId="{1D38E6C8-8590-4CF7-B93D-17CD86CB8DF9}">
      <dgm:prSet/>
      <dgm:spPr>
        <a:ln>
          <a:solidFill>
            <a:schemeClr val="bg1">
              <a:lumMod val="75000"/>
            </a:schemeClr>
          </a:solidFill>
        </a:ln>
      </dgm:spPr>
      <dgm:t>
        <a:bodyPr/>
        <a:lstStyle/>
        <a:p>
          <a:pPr rtl="0"/>
          <a:r>
            <a:rPr lang="en-US" i="1" dirty="0">
              <a:solidFill>
                <a:schemeClr val="bg1">
                  <a:lumMod val="50000"/>
                </a:schemeClr>
              </a:solidFill>
              <a:latin typeface="+mj-lt"/>
            </a:rPr>
            <a:t>Session 1: Overview of LCRR </a:t>
          </a:r>
        </a:p>
      </dgm:t>
    </dgm:pt>
    <dgm:pt modelId="{56C5CE6F-D867-438D-A998-7A4C08EA041E}" type="parTrans" cxnId="{9411D5F3-8395-4E48-BA46-50B6F51B707C}">
      <dgm:prSet/>
      <dgm:spPr/>
      <dgm:t>
        <a:bodyPr/>
        <a:lstStyle/>
        <a:p>
          <a:endParaRPr lang="en-US"/>
        </a:p>
      </dgm:t>
    </dgm:pt>
    <dgm:pt modelId="{92993C68-C0FA-41DC-9489-36792B5FE5EC}" type="sibTrans" cxnId="{9411D5F3-8395-4E48-BA46-50B6F51B707C}">
      <dgm:prSet/>
      <dgm:spPr/>
      <dgm:t>
        <a:bodyPr/>
        <a:lstStyle/>
        <a:p>
          <a:endParaRPr lang="en-US"/>
        </a:p>
      </dgm:t>
    </dgm:pt>
    <dgm:pt modelId="{D0E4D475-4A7E-4075-BC13-FF5C0A519AF4}">
      <dgm:prSet/>
      <dgm:spPr>
        <a:ln>
          <a:solidFill>
            <a:schemeClr val="bg1">
              <a:lumMod val="75000"/>
            </a:schemeClr>
          </a:solidFill>
        </a:ln>
      </dgm:spPr>
      <dgm:t>
        <a:bodyPr/>
        <a:lstStyle/>
        <a:p>
          <a:pPr rtl="0"/>
          <a:r>
            <a:rPr lang="en-US" i="1" dirty="0">
              <a:solidFill>
                <a:schemeClr val="bg1">
                  <a:lumMod val="50000"/>
                </a:schemeClr>
              </a:solidFill>
              <a:latin typeface="+mj-lt"/>
            </a:rPr>
            <a:t>Session 2: Notes from the Field: State and Utility Experiences with Existing LSL Inventory Rules</a:t>
          </a:r>
        </a:p>
      </dgm:t>
    </dgm:pt>
    <dgm:pt modelId="{2B6C7538-60AB-4AD4-AD28-0AC107DEDA23}" type="parTrans" cxnId="{6E5D9785-9C09-47D4-9C80-0AA22A4F3069}">
      <dgm:prSet/>
      <dgm:spPr/>
      <dgm:t>
        <a:bodyPr/>
        <a:lstStyle/>
        <a:p>
          <a:endParaRPr lang="en-US"/>
        </a:p>
      </dgm:t>
    </dgm:pt>
    <dgm:pt modelId="{7CBC1522-0D68-4A6A-9FF4-F87C593482A1}" type="sibTrans" cxnId="{6E5D9785-9C09-47D4-9C80-0AA22A4F3069}">
      <dgm:prSet/>
      <dgm:spPr/>
      <dgm:t>
        <a:bodyPr/>
        <a:lstStyle/>
        <a:p>
          <a:endParaRPr lang="en-US"/>
        </a:p>
      </dgm:t>
    </dgm:pt>
    <dgm:pt modelId="{88483E51-1D0E-49AE-BD7C-C98EDFE1B635}">
      <dgm:prSet/>
      <dgm:spPr>
        <a:ln>
          <a:solidFill>
            <a:schemeClr val="bg1">
              <a:lumMod val="75000"/>
            </a:schemeClr>
          </a:solidFill>
        </a:ln>
      </dgm:spPr>
      <dgm:t>
        <a:bodyPr/>
        <a:lstStyle/>
        <a:p>
          <a:pPr rtl="0"/>
          <a:r>
            <a:rPr lang="en-US" b="0" i="1" dirty="0">
              <a:solidFill>
                <a:schemeClr val="bg1">
                  <a:lumMod val="50000"/>
                </a:schemeClr>
              </a:solidFill>
              <a:latin typeface="+mj-lt"/>
            </a:rPr>
            <a:t>Session 3: Capitalizing in Innovations for LSL Inventories</a:t>
          </a:r>
        </a:p>
      </dgm:t>
    </dgm:pt>
    <dgm:pt modelId="{DB263B9D-2CCE-4D9D-BDF9-2F5D37466895}" type="parTrans" cxnId="{626E9337-A60B-461D-B0EF-10CD71CF6C6B}">
      <dgm:prSet/>
      <dgm:spPr/>
      <dgm:t>
        <a:bodyPr/>
        <a:lstStyle/>
        <a:p>
          <a:endParaRPr lang="en-US"/>
        </a:p>
      </dgm:t>
    </dgm:pt>
    <dgm:pt modelId="{C26E2EF2-88D4-4729-8F2B-5D1534AA7975}" type="sibTrans" cxnId="{626E9337-A60B-461D-B0EF-10CD71CF6C6B}">
      <dgm:prSet/>
      <dgm:spPr/>
      <dgm:t>
        <a:bodyPr/>
        <a:lstStyle/>
        <a:p>
          <a:endParaRPr lang="en-US"/>
        </a:p>
      </dgm:t>
    </dgm:pt>
    <dgm:pt modelId="{22C93496-3A73-4DA1-8215-AEAA9546F2A4}">
      <dgm:prSet/>
      <dgm:spPr>
        <a:ln>
          <a:solidFill>
            <a:schemeClr val="bg1">
              <a:lumMod val="75000"/>
            </a:schemeClr>
          </a:solidFill>
        </a:ln>
      </dgm:spPr>
      <dgm:t>
        <a:bodyPr/>
        <a:lstStyle/>
        <a:p>
          <a:pPr rtl="0"/>
          <a:r>
            <a:rPr lang="en-US" b="0" i="1" dirty="0">
              <a:solidFill>
                <a:schemeClr val="bg1">
                  <a:lumMod val="50000"/>
                </a:schemeClr>
              </a:solidFill>
              <a:latin typeface="+mj-lt"/>
            </a:rPr>
            <a:t>Session 4: Small Systems, Big Challenges: Implementing LSL Inventories and Replacements at Small Systems </a:t>
          </a:r>
        </a:p>
      </dgm:t>
    </dgm:pt>
    <dgm:pt modelId="{4CFAA8C6-83A4-47F0-B038-54CC8A5A2B6D}" type="parTrans" cxnId="{F0F3E792-0888-4D25-B7F8-CB2FA43018FA}">
      <dgm:prSet/>
      <dgm:spPr/>
      <dgm:t>
        <a:bodyPr/>
        <a:lstStyle/>
        <a:p>
          <a:endParaRPr lang="en-US"/>
        </a:p>
      </dgm:t>
    </dgm:pt>
    <dgm:pt modelId="{81F91C64-3173-43D7-AC06-ED012E60F457}" type="sibTrans" cxnId="{F0F3E792-0888-4D25-B7F8-CB2FA43018FA}">
      <dgm:prSet/>
      <dgm:spPr/>
      <dgm:t>
        <a:bodyPr/>
        <a:lstStyle/>
        <a:p>
          <a:endParaRPr lang="en-US"/>
        </a:p>
      </dgm:t>
    </dgm:pt>
    <dgm:pt modelId="{D6B7B5DE-8BA0-4233-9637-655946B02AC6}">
      <dgm:prSet/>
      <dgm:spPr/>
      <dgm:t>
        <a:bodyPr/>
        <a:lstStyle/>
        <a:p>
          <a:pPr rtl="0"/>
          <a:r>
            <a:rPr lang="en-US" b="1" dirty="0">
              <a:solidFill>
                <a:schemeClr val="accent1">
                  <a:lumMod val="75000"/>
                </a:schemeClr>
              </a:solidFill>
              <a:latin typeface="+mj-lt"/>
            </a:rPr>
            <a:t>Session 5: Water System Inventory Case Studies</a:t>
          </a:r>
        </a:p>
      </dgm:t>
    </dgm:pt>
    <dgm:pt modelId="{54FB9F0C-B345-4F0B-941D-A497A04023E4}" type="parTrans" cxnId="{E3D7925F-53F8-49E2-B968-F2D1EB6692CB}">
      <dgm:prSet/>
      <dgm:spPr/>
      <dgm:t>
        <a:bodyPr/>
        <a:lstStyle/>
        <a:p>
          <a:endParaRPr lang="en-US"/>
        </a:p>
      </dgm:t>
    </dgm:pt>
    <dgm:pt modelId="{583CE937-9E5C-4DD3-840B-E2BBFBDD9D64}" type="sibTrans" cxnId="{E3D7925F-53F8-49E2-B968-F2D1EB6692CB}">
      <dgm:prSet/>
      <dgm:spPr/>
      <dgm:t>
        <a:bodyPr/>
        <a:lstStyle/>
        <a:p>
          <a:endParaRPr lang="en-US"/>
        </a:p>
      </dgm:t>
    </dgm:pt>
    <dgm:pt modelId="{509C2063-A415-4014-8C7E-82613B477336}">
      <dgm:prSet/>
      <dgm:spPr/>
      <dgm:t>
        <a:bodyPr/>
        <a:lstStyle/>
        <a:p>
          <a:pPr rtl="0"/>
          <a:r>
            <a:rPr lang="en-US" b="1" dirty="0">
              <a:solidFill>
                <a:schemeClr val="accent1">
                  <a:lumMod val="75000"/>
                </a:schemeClr>
              </a:solidFill>
              <a:latin typeface="+mj-lt"/>
            </a:rPr>
            <a:t>Session 6: Show Me the Money: Funding for LSL Inventories and Replacement</a:t>
          </a:r>
        </a:p>
      </dgm:t>
    </dgm:pt>
    <dgm:pt modelId="{A65F4A93-DB67-40FB-B97F-584037D1129A}" type="parTrans" cxnId="{C4AD195A-0A15-4F27-BABB-98B11B4202B2}">
      <dgm:prSet/>
      <dgm:spPr/>
      <dgm:t>
        <a:bodyPr/>
        <a:lstStyle/>
        <a:p>
          <a:endParaRPr lang="en-US"/>
        </a:p>
      </dgm:t>
    </dgm:pt>
    <dgm:pt modelId="{FA4468E8-EAA6-4E12-892A-15B2D78454BF}" type="sibTrans" cxnId="{C4AD195A-0A15-4F27-BABB-98B11B4202B2}">
      <dgm:prSet/>
      <dgm:spPr/>
      <dgm:t>
        <a:bodyPr/>
        <a:lstStyle/>
        <a:p>
          <a:endParaRPr lang="en-US"/>
        </a:p>
      </dgm:t>
    </dgm:pt>
    <dgm:pt modelId="{583411E6-619D-432E-A707-AA9622CFD211}">
      <dgm:prSet/>
      <dgm:spPr/>
      <dgm:t>
        <a:bodyPr/>
        <a:lstStyle/>
        <a:p>
          <a:r>
            <a:rPr lang="en-US"/>
            <a:t>Wednesday, February 23</a:t>
          </a:r>
        </a:p>
      </dgm:t>
    </dgm:pt>
    <dgm:pt modelId="{0622DE27-F281-417D-95E5-FA47BBB8D499}" type="parTrans" cxnId="{C70A737B-9FFD-4E3E-ADC4-66B12D349701}">
      <dgm:prSet/>
      <dgm:spPr/>
      <dgm:t>
        <a:bodyPr/>
        <a:lstStyle/>
        <a:p>
          <a:endParaRPr lang="en-US"/>
        </a:p>
      </dgm:t>
    </dgm:pt>
    <dgm:pt modelId="{AA04877F-3481-4137-9360-F6D55C742E40}" type="sibTrans" cxnId="{C70A737B-9FFD-4E3E-ADC4-66B12D349701}">
      <dgm:prSet/>
      <dgm:spPr/>
      <dgm:t>
        <a:bodyPr/>
        <a:lstStyle/>
        <a:p>
          <a:endParaRPr lang="en-US"/>
        </a:p>
      </dgm:t>
    </dgm:pt>
    <dgm:pt modelId="{C47BAA33-D28E-4F80-A67F-CE635D7682D7}">
      <dgm:prSet/>
      <dgm:spPr/>
      <dgm:t>
        <a:bodyPr/>
        <a:lstStyle/>
        <a:p>
          <a:pPr rtl="0"/>
          <a:r>
            <a:rPr lang="en-US">
              <a:latin typeface="+mj-lt"/>
            </a:rPr>
            <a:t>Session 7: The Other Side of the Meter: Practical Tools for Collecting Private-Side Service Line Material</a:t>
          </a:r>
        </a:p>
      </dgm:t>
    </dgm:pt>
    <dgm:pt modelId="{12F79898-89D7-41B6-9CF4-1BFC16B95D0F}" type="parTrans" cxnId="{06027F61-7A99-4B4E-A9FD-3AC3F74BCB39}">
      <dgm:prSet/>
      <dgm:spPr/>
      <dgm:t>
        <a:bodyPr/>
        <a:lstStyle/>
        <a:p>
          <a:endParaRPr lang="en-US"/>
        </a:p>
      </dgm:t>
    </dgm:pt>
    <dgm:pt modelId="{732CA079-C316-4919-92E5-F314A26F36D2}" type="sibTrans" cxnId="{06027F61-7A99-4B4E-A9FD-3AC3F74BCB39}">
      <dgm:prSet/>
      <dgm:spPr/>
      <dgm:t>
        <a:bodyPr/>
        <a:lstStyle/>
        <a:p>
          <a:endParaRPr lang="en-US"/>
        </a:p>
      </dgm:t>
    </dgm:pt>
    <dgm:pt modelId="{C74F5151-D8BC-4911-947E-30D2E3500A77}">
      <dgm:prSet/>
      <dgm:spPr/>
      <dgm:t>
        <a:bodyPr/>
        <a:lstStyle/>
        <a:p>
          <a:pPr rtl="0"/>
          <a:r>
            <a:rPr lang="en-US" b="0">
              <a:latin typeface="+mj-lt"/>
            </a:rPr>
            <a:t>Session 8: Tell Me About It: Mapping and Communicating your LSL Inventory and Replacements</a:t>
          </a:r>
        </a:p>
      </dgm:t>
    </dgm:pt>
    <dgm:pt modelId="{979E85DF-EA81-42A5-925F-3D3F5E4CBF54}" type="parTrans" cxnId="{A9BD0D2C-CE77-4535-911B-C6252316DF9D}">
      <dgm:prSet/>
      <dgm:spPr/>
      <dgm:t>
        <a:bodyPr/>
        <a:lstStyle/>
        <a:p>
          <a:endParaRPr lang="en-US"/>
        </a:p>
      </dgm:t>
    </dgm:pt>
    <dgm:pt modelId="{F64F1C11-237D-4912-8198-00A0C188BDEF}" type="sibTrans" cxnId="{A9BD0D2C-CE77-4535-911B-C6252316DF9D}">
      <dgm:prSet/>
      <dgm:spPr/>
      <dgm:t>
        <a:bodyPr/>
        <a:lstStyle/>
        <a:p>
          <a:endParaRPr lang="en-US"/>
        </a:p>
      </dgm:t>
    </dgm:pt>
    <dgm:pt modelId="{7B4A2436-EC86-475D-8E31-9B255C416653}">
      <dgm:prSet/>
      <dgm:spPr/>
      <dgm:t>
        <a:bodyPr/>
        <a:lstStyle/>
        <a:p>
          <a:r>
            <a:rPr lang="en-US"/>
            <a:t>Wednesday, March 2</a:t>
          </a:r>
        </a:p>
      </dgm:t>
    </dgm:pt>
    <dgm:pt modelId="{CBC8A624-27E3-466D-9058-AA5B6160DCB5}" type="parTrans" cxnId="{5AD12F73-B6A0-4DFD-8912-9B47FB201FEC}">
      <dgm:prSet/>
      <dgm:spPr/>
      <dgm:t>
        <a:bodyPr/>
        <a:lstStyle/>
        <a:p>
          <a:endParaRPr lang="en-US"/>
        </a:p>
      </dgm:t>
    </dgm:pt>
    <dgm:pt modelId="{319A5457-685B-44AD-ABA3-A5AE50D36927}" type="sibTrans" cxnId="{5AD12F73-B6A0-4DFD-8912-9B47FB201FEC}">
      <dgm:prSet/>
      <dgm:spPr/>
      <dgm:t>
        <a:bodyPr/>
        <a:lstStyle/>
        <a:p>
          <a:endParaRPr lang="en-US"/>
        </a:p>
      </dgm:t>
    </dgm:pt>
    <dgm:pt modelId="{81E0BF83-A9F1-41C3-987D-9A4C0444E626}">
      <dgm:prSet/>
      <dgm:spPr/>
      <dgm:t>
        <a:bodyPr/>
        <a:lstStyle/>
        <a:p>
          <a:r>
            <a:rPr lang="en-US">
              <a:latin typeface="+mj-lt"/>
            </a:rPr>
            <a:t>States-only debrief (3:00-4:30 EST)</a:t>
          </a:r>
        </a:p>
      </dgm:t>
    </dgm:pt>
    <dgm:pt modelId="{78A32957-2A01-44D3-8EB8-0F815D6A8706}" type="parTrans" cxnId="{C8B98F62-B039-4452-A7B7-91CF5EC8CD9C}">
      <dgm:prSet/>
      <dgm:spPr/>
      <dgm:t>
        <a:bodyPr/>
        <a:lstStyle/>
        <a:p>
          <a:endParaRPr lang="en-US"/>
        </a:p>
      </dgm:t>
    </dgm:pt>
    <dgm:pt modelId="{C5E80C06-EB4D-47DF-88A2-05FB591449F7}" type="sibTrans" cxnId="{C8B98F62-B039-4452-A7B7-91CF5EC8CD9C}">
      <dgm:prSet/>
      <dgm:spPr/>
      <dgm:t>
        <a:bodyPr/>
        <a:lstStyle/>
        <a:p>
          <a:endParaRPr lang="en-US"/>
        </a:p>
      </dgm:t>
    </dgm:pt>
    <dgm:pt modelId="{E399BD95-FB78-4BDD-AC01-A18F6BAD0531}" type="pres">
      <dgm:prSet presAssocID="{4CE99A52-4B1B-466D-8F69-EF5AD03347D8}" presName="linear" presStyleCnt="0">
        <dgm:presLayoutVars>
          <dgm:dir/>
          <dgm:animLvl val="lvl"/>
          <dgm:resizeHandles val="exact"/>
        </dgm:presLayoutVars>
      </dgm:prSet>
      <dgm:spPr/>
    </dgm:pt>
    <dgm:pt modelId="{F1445385-5CF0-4758-B4B7-1FA3B3A10295}" type="pres">
      <dgm:prSet presAssocID="{B00D1A53-F018-4D54-8F47-F9EA0128EA54}" presName="parentLin" presStyleCnt="0"/>
      <dgm:spPr/>
    </dgm:pt>
    <dgm:pt modelId="{DF0A6AFF-FF8B-426E-8336-F5747A191864}" type="pres">
      <dgm:prSet presAssocID="{B00D1A53-F018-4D54-8F47-F9EA0128EA54}" presName="parentLeftMargin" presStyleLbl="node1" presStyleIdx="0" presStyleCnt="5"/>
      <dgm:spPr/>
    </dgm:pt>
    <dgm:pt modelId="{96AFB87B-E31B-4CBD-9ACC-8AC91E1E0D56}" type="pres">
      <dgm:prSet presAssocID="{B00D1A53-F018-4D54-8F47-F9EA0128EA54}" presName="parentText" presStyleLbl="node1" presStyleIdx="0" presStyleCnt="5">
        <dgm:presLayoutVars>
          <dgm:chMax val="0"/>
          <dgm:bulletEnabled val="1"/>
        </dgm:presLayoutVars>
      </dgm:prSet>
      <dgm:spPr/>
    </dgm:pt>
    <dgm:pt modelId="{473179C1-C58B-4AFD-9101-91BCF4CD42F3}" type="pres">
      <dgm:prSet presAssocID="{B00D1A53-F018-4D54-8F47-F9EA0128EA54}" presName="negativeSpace" presStyleCnt="0"/>
      <dgm:spPr/>
    </dgm:pt>
    <dgm:pt modelId="{68678E18-5E47-4FAA-9EFE-35F54BE87D57}" type="pres">
      <dgm:prSet presAssocID="{B00D1A53-F018-4D54-8F47-F9EA0128EA54}" presName="childText" presStyleLbl="conFgAcc1" presStyleIdx="0" presStyleCnt="5">
        <dgm:presLayoutVars>
          <dgm:bulletEnabled val="1"/>
        </dgm:presLayoutVars>
      </dgm:prSet>
      <dgm:spPr/>
    </dgm:pt>
    <dgm:pt modelId="{18E8E2F2-5EC9-433D-8B4A-1CE26107707C}" type="pres">
      <dgm:prSet presAssocID="{1771172D-CC27-42E8-A932-B231D00A6E6E}" presName="spaceBetweenRectangles" presStyleCnt="0"/>
      <dgm:spPr/>
    </dgm:pt>
    <dgm:pt modelId="{F37D92C1-5ABA-45EE-90D5-651E51667144}" type="pres">
      <dgm:prSet presAssocID="{9D408231-768B-4BAA-867C-FCB232E0A208}" presName="parentLin" presStyleCnt="0"/>
      <dgm:spPr/>
    </dgm:pt>
    <dgm:pt modelId="{AB8D054B-4E3E-4BA1-8679-2A09FF1314F4}" type="pres">
      <dgm:prSet presAssocID="{9D408231-768B-4BAA-867C-FCB232E0A208}" presName="parentLeftMargin" presStyleLbl="node1" presStyleIdx="0" presStyleCnt="5"/>
      <dgm:spPr/>
    </dgm:pt>
    <dgm:pt modelId="{FF60CE57-C855-4D3D-B9B9-597503FA7EC3}" type="pres">
      <dgm:prSet presAssocID="{9D408231-768B-4BAA-867C-FCB232E0A208}" presName="parentText" presStyleLbl="node1" presStyleIdx="1" presStyleCnt="5">
        <dgm:presLayoutVars>
          <dgm:chMax val="0"/>
          <dgm:bulletEnabled val="1"/>
        </dgm:presLayoutVars>
      </dgm:prSet>
      <dgm:spPr/>
    </dgm:pt>
    <dgm:pt modelId="{53AB98F4-A434-4AE1-90B3-9449223BED31}" type="pres">
      <dgm:prSet presAssocID="{9D408231-768B-4BAA-867C-FCB232E0A208}" presName="negativeSpace" presStyleCnt="0"/>
      <dgm:spPr/>
    </dgm:pt>
    <dgm:pt modelId="{85F848C0-29FE-4B6D-9B03-BBDD275FCF32}" type="pres">
      <dgm:prSet presAssocID="{9D408231-768B-4BAA-867C-FCB232E0A208}" presName="childText" presStyleLbl="conFgAcc1" presStyleIdx="1" presStyleCnt="5">
        <dgm:presLayoutVars>
          <dgm:bulletEnabled val="1"/>
        </dgm:presLayoutVars>
      </dgm:prSet>
      <dgm:spPr/>
    </dgm:pt>
    <dgm:pt modelId="{05F250B3-A10E-4790-A243-1A9EDB18BC9C}" type="pres">
      <dgm:prSet presAssocID="{E58F3116-CB93-4626-9A92-4BB80BE5A838}" presName="spaceBetweenRectangles" presStyleCnt="0"/>
      <dgm:spPr/>
    </dgm:pt>
    <dgm:pt modelId="{50B4BB2D-6617-4FBD-9C5B-9F4FE47D8F33}" type="pres">
      <dgm:prSet presAssocID="{0143F1C4-9618-4897-8B00-D2FF983C9F30}" presName="parentLin" presStyleCnt="0"/>
      <dgm:spPr/>
    </dgm:pt>
    <dgm:pt modelId="{6CC80661-1B94-4856-8F75-8497EF89519B}" type="pres">
      <dgm:prSet presAssocID="{0143F1C4-9618-4897-8B00-D2FF983C9F30}" presName="parentLeftMargin" presStyleLbl="node1" presStyleIdx="1" presStyleCnt="5"/>
      <dgm:spPr/>
    </dgm:pt>
    <dgm:pt modelId="{9A89E493-8BEC-487E-AC3A-D99BE8529F79}" type="pres">
      <dgm:prSet presAssocID="{0143F1C4-9618-4897-8B00-D2FF983C9F30}" presName="parentText" presStyleLbl="node1" presStyleIdx="2" presStyleCnt="5">
        <dgm:presLayoutVars>
          <dgm:chMax val="0"/>
          <dgm:bulletEnabled val="1"/>
        </dgm:presLayoutVars>
      </dgm:prSet>
      <dgm:spPr/>
    </dgm:pt>
    <dgm:pt modelId="{AA6EBB6E-5EFF-448B-B425-6A96A1E40CF8}" type="pres">
      <dgm:prSet presAssocID="{0143F1C4-9618-4897-8B00-D2FF983C9F30}" presName="negativeSpace" presStyleCnt="0"/>
      <dgm:spPr/>
    </dgm:pt>
    <dgm:pt modelId="{2CD95709-6B60-4063-97A2-1EDEB144DDD2}" type="pres">
      <dgm:prSet presAssocID="{0143F1C4-9618-4897-8B00-D2FF983C9F30}" presName="childText" presStyleLbl="conFgAcc1" presStyleIdx="2" presStyleCnt="5">
        <dgm:presLayoutVars>
          <dgm:bulletEnabled val="1"/>
        </dgm:presLayoutVars>
      </dgm:prSet>
      <dgm:spPr/>
    </dgm:pt>
    <dgm:pt modelId="{6497F5AF-52B1-46AD-9B16-5C86B19DE40A}" type="pres">
      <dgm:prSet presAssocID="{527C238D-617C-487E-A5FE-9B8080C87A0F}" presName="spaceBetweenRectangles" presStyleCnt="0"/>
      <dgm:spPr/>
    </dgm:pt>
    <dgm:pt modelId="{37CD709F-AA1C-47FD-95B8-715176F638DC}" type="pres">
      <dgm:prSet presAssocID="{583411E6-619D-432E-A707-AA9622CFD211}" presName="parentLin" presStyleCnt="0"/>
      <dgm:spPr/>
    </dgm:pt>
    <dgm:pt modelId="{ADFB30FC-E5E0-428E-B116-E85E6C8EF6BB}" type="pres">
      <dgm:prSet presAssocID="{583411E6-619D-432E-A707-AA9622CFD211}" presName="parentLeftMargin" presStyleLbl="node1" presStyleIdx="2" presStyleCnt="5"/>
      <dgm:spPr/>
    </dgm:pt>
    <dgm:pt modelId="{6D1FCD09-5B41-40B4-A83E-7EF1691AC2D9}" type="pres">
      <dgm:prSet presAssocID="{583411E6-619D-432E-A707-AA9622CFD211}" presName="parentText" presStyleLbl="node1" presStyleIdx="3" presStyleCnt="5">
        <dgm:presLayoutVars>
          <dgm:chMax val="0"/>
          <dgm:bulletEnabled val="1"/>
        </dgm:presLayoutVars>
      </dgm:prSet>
      <dgm:spPr/>
    </dgm:pt>
    <dgm:pt modelId="{3EF08097-A336-4BE3-9EB0-C9E88386E88A}" type="pres">
      <dgm:prSet presAssocID="{583411E6-619D-432E-A707-AA9622CFD211}" presName="negativeSpace" presStyleCnt="0"/>
      <dgm:spPr/>
    </dgm:pt>
    <dgm:pt modelId="{2E610DAE-A601-4897-9315-F7146838AAAF}" type="pres">
      <dgm:prSet presAssocID="{583411E6-619D-432E-A707-AA9622CFD211}" presName="childText" presStyleLbl="conFgAcc1" presStyleIdx="3" presStyleCnt="5">
        <dgm:presLayoutVars>
          <dgm:bulletEnabled val="1"/>
        </dgm:presLayoutVars>
      </dgm:prSet>
      <dgm:spPr/>
    </dgm:pt>
    <dgm:pt modelId="{9B5E61BA-D87D-4776-B565-608BB7DA9D97}" type="pres">
      <dgm:prSet presAssocID="{AA04877F-3481-4137-9360-F6D55C742E40}" presName="spaceBetweenRectangles" presStyleCnt="0"/>
      <dgm:spPr/>
    </dgm:pt>
    <dgm:pt modelId="{71C9F5C7-618E-4454-8272-89C43F64DDE3}" type="pres">
      <dgm:prSet presAssocID="{7B4A2436-EC86-475D-8E31-9B255C416653}" presName="parentLin" presStyleCnt="0"/>
      <dgm:spPr/>
    </dgm:pt>
    <dgm:pt modelId="{C621AFDD-69D3-4B9E-882F-129677DCC051}" type="pres">
      <dgm:prSet presAssocID="{7B4A2436-EC86-475D-8E31-9B255C416653}" presName="parentLeftMargin" presStyleLbl="node1" presStyleIdx="3" presStyleCnt="5"/>
      <dgm:spPr/>
    </dgm:pt>
    <dgm:pt modelId="{D70F5AC1-8094-48AA-9637-B22726B18645}" type="pres">
      <dgm:prSet presAssocID="{7B4A2436-EC86-475D-8E31-9B255C416653}" presName="parentText" presStyleLbl="node1" presStyleIdx="4" presStyleCnt="5">
        <dgm:presLayoutVars>
          <dgm:chMax val="0"/>
          <dgm:bulletEnabled val="1"/>
        </dgm:presLayoutVars>
      </dgm:prSet>
      <dgm:spPr/>
    </dgm:pt>
    <dgm:pt modelId="{41A7985B-3538-46B2-AD27-FA2AEC7C2688}" type="pres">
      <dgm:prSet presAssocID="{7B4A2436-EC86-475D-8E31-9B255C416653}" presName="negativeSpace" presStyleCnt="0"/>
      <dgm:spPr/>
    </dgm:pt>
    <dgm:pt modelId="{37E0BF21-21C8-4F84-9177-64EE9EA2D916}" type="pres">
      <dgm:prSet presAssocID="{7B4A2436-EC86-475D-8E31-9B255C416653}" presName="childText" presStyleLbl="conFgAcc1" presStyleIdx="4" presStyleCnt="5">
        <dgm:presLayoutVars>
          <dgm:bulletEnabled val="1"/>
        </dgm:presLayoutVars>
      </dgm:prSet>
      <dgm:spPr/>
    </dgm:pt>
  </dgm:ptLst>
  <dgm:cxnLst>
    <dgm:cxn modelId="{83570701-E49B-4999-A54F-7C656A924379}" srcId="{4CE99A52-4B1B-466D-8F69-EF5AD03347D8}" destId="{B00D1A53-F018-4D54-8F47-F9EA0128EA54}" srcOrd="0" destOrd="0" parTransId="{70695040-9F83-478C-9665-7547C1B5DC40}" sibTransId="{1771172D-CC27-42E8-A932-B231D00A6E6E}"/>
    <dgm:cxn modelId="{F778FB0C-35D3-48BB-ABFE-6027026F77E1}" type="presOf" srcId="{22C93496-3A73-4DA1-8215-AEAA9546F2A4}" destId="{85F848C0-29FE-4B6D-9B03-BBDD275FCF32}" srcOrd="0" destOrd="1" presId="urn:microsoft.com/office/officeart/2005/8/layout/list1"/>
    <dgm:cxn modelId="{8F87801C-5426-4E58-8C81-C8860DB86D82}" type="presOf" srcId="{7B4A2436-EC86-475D-8E31-9B255C416653}" destId="{D70F5AC1-8094-48AA-9637-B22726B18645}" srcOrd="1" destOrd="0" presId="urn:microsoft.com/office/officeart/2005/8/layout/list1"/>
    <dgm:cxn modelId="{46027829-77C3-4FB4-BA9A-7010E713498E}" type="presOf" srcId="{4CE99A52-4B1B-466D-8F69-EF5AD03347D8}" destId="{E399BD95-FB78-4BDD-AC01-A18F6BAD0531}" srcOrd="0" destOrd="0" presId="urn:microsoft.com/office/officeart/2005/8/layout/list1"/>
    <dgm:cxn modelId="{A9BD0D2C-CE77-4535-911B-C6252316DF9D}" srcId="{583411E6-619D-432E-A707-AA9622CFD211}" destId="{C74F5151-D8BC-4911-947E-30D2E3500A77}" srcOrd="1" destOrd="0" parTransId="{979E85DF-EA81-42A5-925F-3D3F5E4CBF54}" sibTransId="{F64F1C11-237D-4912-8198-00A0C188BDEF}"/>
    <dgm:cxn modelId="{5CD45332-049B-4B2B-B093-9A2B2B2A7396}" type="presOf" srcId="{0143F1C4-9618-4897-8B00-D2FF983C9F30}" destId="{6CC80661-1B94-4856-8F75-8497EF89519B}" srcOrd="0" destOrd="0" presId="urn:microsoft.com/office/officeart/2005/8/layout/list1"/>
    <dgm:cxn modelId="{944E3C35-47B4-4629-B0D3-FBF9B3C414A7}" type="presOf" srcId="{7B4A2436-EC86-475D-8E31-9B255C416653}" destId="{C621AFDD-69D3-4B9E-882F-129677DCC051}" srcOrd="0" destOrd="0" presId="urn:microsoft.com/office/officeart/2005/8/layout/list1"/>
    <dgm:cxn modelId="{626E9337-A60B-461D-B0EF-10CD71CF6C6B}" srcId="{9D408231-768B-4BAA-867C-FCB232E0A208}" destId="{88483E51-1D0E-49AE-BD7C-C98EDFE1B635}" srcOrd="0" destOrd="0" parTransId="{DB263B9D-2CCE-4D9D-BDF9-2F5D37466895}" sibTransId="{C26E2EF2-88D4-4729-8F2B-5D1534AA7975}"/>
    <dgm:cxn modelId="{F6BECA3A-632A-48AE-8B6F-AC1F82FEDB8C}" srcId="{4CE99A52-4B1B-466D-8F69-EF5AD03347D8}" destId="{9D408231-768B-4BAA-867C-FCB232E0A208}" srcOrd="1" destOrd="0" parTransId="{82D0ED90-3240-4FFB-9DB4-FC08825FF60B}" sibTransId="{E58F3116-CB93-4626-9A92-4BB80BE5A838}"/>
    <dgm:cxn modelId="{E3D7925F-53F8-49E2-B968-F2D1EB6692CB}" srcId="{0143F1C4-9618-4897-8B00-D2FF983C9F30}" destId="{D6B7B5DE-8BA0-4233-9637-655946B02AC6}" srcOrd="0" destOrd="0" parTransId="{54FB9F0C-B345-4F0B-941D-A497A04023E4}" sibTransId="{583CE937-9E5C-4DD3-840B-E2BBFBDD9D64}"/>
    <dgm:cxn modelId="{06027F61-7A99-4B4E-A9FD-3AC3F74BCB39}" srcId="{583411E6-619D-432E-A707-AA9622CFD211}" destId="{C47BAA33-D28E-4F80-A67F-CE635D7682D7}" srcOrd="0" destOrd="0" parTransId="{12F79898-89D7-41B6-9CF4-1BFC16B95D0F}" sibTransId="{732CA079-C316-4919-92E5-F314A26F36D2}"/>
    <dgm:cxn modelId="{C8B98F62-B039-4452-A7B7-91CF5EC8CD9C}" srcId="{7B4A2436-EC86-475D-8E31-9B255C416653}" destId="{81E0BF83-A9F1-41C3-987D-9A4C0444E626}" srcOrd="0" destOrd="0" parTransId="{78A32957-2A01-44D3-8EB8-0F815D6A8706}" sibTransId="{C5E80C06-EB4D-47DF-88A2-05FB591449F7}"/>
    <dgm:cxn modelId="{3BAB2F43-2925-4D9F-A1B4-FD6C871C0531}" type="presOf" srcId="{1D38E6C8-8590-4CF7-B93D-17CD86CB8DF9}" destId="{68678E18-5E47-4FAA-9EFE-35F54BE87D57}" srcOrd="0" destOrd="0" presId="urn:microsoft.com/office/officeart/2005/8/layout/list1"/>
    <dgm:cxn modelId="{7B2E686D-4522-4A41-8CD6-664186AB7DD2}" type="presOf" srcId="{9D408231-768B-4BAA-867C-FCB232E0A208}" destId="{FF60CE57-C855-4D3D-B9B9-597503FA7EC3}" srcOrd="1" destOrd="0" presId="urn:microsoft.com/office/officeart/2005/8/layout/list1"/>
    <dgm:cxn modelId="{5AD12F73-B6A0-4DFD-8912-9B47FB201FEC}" srcId="{4CE99A52-4B1B-466D-8F69-EF5AD03347D8}" destId="{7B4A2436-EC86-475D-8E31-9B255C416653}" srcOrd="4" destOrd="0" parTransId="{CBC8A624-27E3-466D-9058-AA5B6160DCB5}" sibTransId="{319A5457-685B-44AD-ABA3-A5AE50D36927}"/>
    <dgm:cxn modelId="{E24E5454-E9F8-4A1B-AB3C-F93BA1E32F39}" type="presOf" srcId="{D6B7B5DE-8BA0-4233-9637-655946B02AC6}" destId="{2CD95709-6B60-4063-97A2-1EDEB144DDD2}" srcOrd="0" destOrd="0" presId="urn:microsoft.com/office/officeart/2005/8/layout/list1"/>
    <dgm:cxn modelId="{C4AD195A-0A15-4F27-BABB-98B11B4202B2}" srcId="{0143F1C4-9618-4897-8B00-D2FF983C9F30}" destId="{509C2063-A415-4014-8C7E-82613B477336}" srcOrd="1" destOrd="0" parTransId="{A65F4A93-DB67-40FB-B97F-584037D1129A}" sibTransId="{FA4468E8-EAA6-4E12-892A-15B2D78454BF}"/>
    <dgm:cxn modelId="{C70A737B-9FFD-4E3E-ADC4-66B12D349701}" srcId="{4CE99A52-4B1B-466D-8F69-EF5AD03347D8}" destId="{583411E6-619D-432E-A707-AA9622CFD211}" srcOrd="3" destOrd="0" parTransId="{0622DE27-F281-417D-95E5-FA47BBB8D499}" sibTransId="{AA04877F-3481-4137-9360-F6D55C742E40}"/>
    <dgm:cxn modelId="{6E5D9785-9C09-47D4-9C80-0AA22A4F3069}" srcId="{B00D1A53-F018-4D54-8F47-F9EA0128EA54}" destId="{D0E4D475-4A7E-4075-BC13-FF5C0A519AF4}" srcOrd="1" destOrd="0" parTransId="{2B6C7538-60AB-4AD4-AD28-0AC107DEDA23}" sibTransId="{7CBC1522-0D68-4A6A-9FF4-F87C593482A1}"/>
    <dgm:cxn modelId="{55E27689-EFCE-4C8D-A486-6F18DFCB3A99}" type="presOf" srcId="{9D408231-768B-4BAA-867C-FCB232E0A208}" destId="{AB8D054B-4E3E-4BA1-8679-2A09FF1314F4}" srcOrd="0" destOrd="0" presId="urn:microsoft.com/office/officeart/2005/8/layout/list1"/>
    <dgm:cxn modelId="{F0F3E792-0888-4D25-B7F8-CB2FA43018FA}" srcId="{9D408231-768B-4BAA-867C-FCB232E0A208}" destId="{22C93496-3A73-4DA1-8215-AEAA9546F2A4}" srcOrd="1" destOrd="0" parTransId="{4CFAA8C6-83A4-47F0-B038-54CC8A5A2B6D}" sibTransId="{81F91C64-3173-43D7-AC06-ED012E60F457}"/>
    <dgm:cxn modelId="{82D5229C-1EC5-4047-8641-82D4A8321B6C}" type="presOf" srcId="{C74F5151-D8BC-4911-947E-30D2E3500A77}" destId="{2E610DAE-A601-4897-9315-F7146838AAAF}" srcOrd="0" destOrd="1" presId="urn:microsoft.com/office/officeart/2005/8/layout/list1"/>
    <dgm:cxn modelId="{4188ACA3-3AE7-469C-952C-3EE9FB5B031B}" type="presOf" srcId="{B00D1A53-F018-4D54-8F47-F9EA0128EA54}" destId="{96AFB87B-E31B-4CBD-9ACC-8AC91E1E0D56}" srcOrd="1" destOrd="0" presId="urn:microsoft.com/office/officeart/2005/8/layout/list1"/>
    <dgm:cxn modelId="{34428EA6-73BD-47F4-AF97-94B221D72493}" type="presOf" srcId="{583411E6-619D-432E-A707-AA9622CFD211}" destId="{6D1FCD09-5B41-40B4-A83E-7EF1691AC2D9}" srcOrd="1" destOrd="0" presId="urn:microsoft.com/office/officeart/2005/8/layout/list1"/>
    <dgm:cxn modelId="{6D636CB9-7575-4F56-B49A-E57E3446F820}" type="presOf" srcId="{509C2063-A415-4014-8C7E-82613B477336}" destId="{2CD95709-6B60-4063-97A2-1EDEB144DDD2}" srcOrd="0" destOrd="1" presId="urn:microsoft.com/office/officeart/2005/8/layout/list1"/>
    <dgm:cxn modelId="{AC018FB9-BB3B-422A-9E01-E5C00A8AC9B6}" type="presOf" srcId="{583411E6-619D-432E-A707-AA9622CFD211}" destId="{ADFB30FC-E5E0-428E-B116-E85E6C8EF6BB}" srcOrd="0" destOrd="0" presId="urn:microsoft.com/office/officeart/2005/8/layout/list1"/>
    <dgm:cxn modelId="{2A46DECD-2186-4A0C-90BA-80CBFAFC38B1}" type="presOf" srcId="{C47BAA33-D28E-4F80-A67F-CE635D7682D7}" destId="{2E610DAE-A601-4897-9315-F7146838AAAF}" srcOrd="0" destOrd="0" presId="urn:microsoft.com/office/officeart/2005/8/layout/list1"/>
    <dgm:cxn modelId="{BEF2F2D9-6F06-463A-97E7-47B537FB2846}" type="presOf" srcId="{81E0BF83-A9F1-41C3-987D-9A4C0444E626}" destId="{37E0BF21-21C8-4F84-9177-64EE9EA2D916}" srcOrd="0" destOrd="0" presId="urn:microsoft.com/office/officeart/2005/8/layout/list1"/>
    <dgm:cxn modelId="{7C8C47DB-AD69-4161-9B46-148B0556F1C1}" type="presOf" srcId="{B00D1A53-F018-4D54-8F47-F9EA0128EA54}" destId="{DF0A6AFF-FF8B-426E-8336-F5747A191864}" srcOrd="0" destOrd="0" presId="urn:microsoft.com/office/officeart/2005/8/layout/list1"/>
    <dgm:cxn modelId="{B39162E3-6834-4B30-8B1A-9F35F7D265B4}" srcId="{4CE99A52-4B1B-466D-8F69-EF5AD03347D8}" destId="{0143F1C4-9618-4897-8B00-D2FF983C9F30}" srcOrd="2" destOrd="0" parTransId="{9FC65ED9-DABD-4267-8C45-BF0E3EDCC06C}" sibTransId="{527C238D-617C-487E-A5FE-9B8080C87A0F}"/>
    <dgm:cxn modelId="{E984F6E3-A376-4DC0-B48E-E5DFE5BE658B}" type="presOf" srcId="{88483E51-1D0E-49AE-BD7C-C98EDFE1B635}" destId="{85F848C0-29FE-4B6D-9B03-BBDD275FCF32}" srcOrd="0" destOrd="0" presId="urn:microsoft.com/office/officeart/2005/8/layout/list1"/>
    <dgm:cxn modelId="{C30FE1E5-5EC9-49FC-A857-5DE48ED9C2BB}" type="presOf" srcId="{0143F1C4-9618-4897-8B00-D2FF983C9F30}" destId="{9A89E493-8BEC-487E-AC3A-D99BE8529F79}" srcOrd="1" destOrd="0" presId="urn:microsoft.com/office/officeart/2005/8/layout/list1"/>
    <dgm:cxn modelId="{7333D4F1-CDD2-4A39-8F36-034A9E927E56}" type="presOf" srcId="{D0E4D475-4A7E-4075-BC13-FF5C0A519AF4}" destId="{68678E18-5E47-4FAA-9EFE-35F54BE87D57}" srcOrd="0" destOrd="1" presId="urn:microsoft.com/office/officeart/2005/8/layout/list1"/>
    <dgm:cxn modelId="{9411D5F3-8395-4E48-BA46-50B6F51B707C}" srcId="{B00D1A53-F018-4D54-8F47-F9EA0128EA54}" destId="{1D38E6C8-8590-4CF7-B93D-17CD86CB8DF9}" srcOrd="0" destOrd="0" parTransId="{56C5CE6F-D867-438D-A998-7A4C08EA041E}" sibTransId="{92993C68-C0FA-41DC-9489-36792B5FE5EC}"/>
    <dgm:cxn modelId="{1B9D9431-EFCF-4429-B504-A49BE2930C4E}" type="presParOf" srcId="{E399BD95-FB78-4BDD-AC01-A18F6BAD0531}" destId="{F1445385-5CF0-4758-B4B7-1FA3B3A10295}" srcOrd="0" destOrd="0" presId="urn:microsoft.com/office/officeart/2005/8/layout/list1"/>
    <dgm:cxn modelId="{CE2D1497-1B97-4228-95F6-8E0B0C0B5A96}" type="presParOf" srcId="{F1445385-5CF0-4758-B4B7-1FA3B3A10295}" destId="{DF0A6AFF-FF8B-426E-8336-F5747A191864}" srcOrd="0" destOrd="0" presId="urn:microsoft.com/office/officeart/2005/8/layout/list1"/>
    <dgm:cxn modelId="{99D482CC-C0C9-4E67-9612-0A5E8C5F5193}" type="presParOf" srcId="{F1445385-5CF0-4758-B4B7-1FA3B3A10295}" destId="{96AFB87B-E31B-4CBD-9ACC-8AC91E1E0D56}" srcOrd="1" destOrd="0" presId="urn:microsoft.com/office/officeart/2005/8/layout/list1"/>
    <dgm:cxn modelId="{E889A14C-92A8-4109-B2AB-026DE7978577}" type="presParOf" srcId="{E399BD95-FB78-4BDD-AC01-A18F6BAD0531}" destId="{473179C1-C58B-4AFD-9101-91BCF4CD42F3}" srcOrd="1" destOrd="0" presId="urn:microsoft.com/office/officeart/2005/8/layout/list1"/>
    <dgm:cxn modelId="{C4B945A8-9B1F-468A-929C-379CEC57F482}" type="presParOf" srcId="{E399BD95-FB78-4BDD-AC01-A18F6BAD0531}" destId="{68678E18-5E47-4FAA-9EFE-35F54BE87D57}" srcOrd="2" destOrd="0" presId="urn:microsoft.com/office/officeart/2005/8/layout/list1"/>
    <dgm:cxn modelId="{0C397356-1E08-4F12-96F7-35358DB7C76C}" type="presParOf" srcId="{E399BD95-FB78-4BDD-AC01-A18F6BAD0531}" destId="{18E8E2F2-5EC9-433D-8B4A-1CE26107707C}" srcOrd="3" destOrd="0" presId="urn:microsoft.com/office/officeart/2005/8/layout/list1"/>
    <dgm:cxn modelId="{F977FC8E-458C-4410-9726-5CCD8D4F3E46}" type="presParOf" srcId="{E399BD95-FB78-4BDD-AC01-A18F6BAD0531}" destId="{F37D92C1-5ABA-45EE-90D5-651E51667144}" srcOrd="4" destOrd="0" presId="urn:microsoft.com/office/officeart/2005/8/layout/list1"/>
    <dgm:cxn modelId="{FE08D39F-DEED-4FB3-8C73-DBEF8D6C8E3A}" type="presParOf" srcId="{F37D92C1-5ABA-45EE-90D5-651E51667144}" destId="{AB8D054B-4E3E-4BA1-8679-2A09FF1314F4}" srcOrd="0" destOrd="0" presId="urn:microsoft.com/office/officeart/2005/8/layout/list1"/>
    <dgm:cxn modelId="{D6AF0DFD-C736-4DAF-AE86-E85850A3CA22}" type="presParOf" srcId="{F37D92C1-5ABA-45EE-90D5-651E51667144}" destId="{FF60CE57-C855-4D3D-B9B9-597503FA7EC3}" srcOrd="1" destOrd="0" presId="urn:microsoft.com/office/officeart/2005/8/layout/list1"/>
    <dgm:cxn modelId="{084D3E0D-87EB-4E6A-ACD3-783B9FDD13FC}" type="presParOf" srcId="{E399BD95-FB78-4BDD-AC01-A18F6BAD0531}" destId="{53AB98F4-A434-4AE1-90B3-9449223BED31}" srcOrd="5" destOrd="0" presId="urn:microsoft.com/office/officeart/2005/8/layout/list1"/>
    <dgm:cxn modelId="{B92B1E41-E735-4834-B363-6EA84AEF8053}" type="presParOf" srcId="{E399BD95-FB78-4BDD-AC01-A18F6BAD0531}" destId="{85F848C0-29FE-4B6D-9B03-BBDD275FCF32}" srcOrd="6" destOrd="0" presId="urn:microsoft.com/office/officeart/2005/8/layout/list1"/>
    <dgm:cxn modelId="{7B6C19C5-40E0-4F17-8A05-93DFAB594580}" type="presParOf" srcId="{E399BD95-FB78-4BDD-AC01-A18F6BAD0531}" destId="{05F250B3-A10E-4790-A243-1A9EDB18BC9C}" srcOrd="7" destOrd="0" presId="urn:microsoft.com/office/officeart/2005/8/layout/list1"/>
    <dgm:cxn modelId="{6975C833-E512-4CB0-AACB-E5CD6CBC688F}" type="presParOf" srcId="{E399BD95-FB78-4BDD-AC01-A18F6BAD0531}" destId="{50B4BB2D-6617-4FBD-9C5B-9F4FE47D8F33}" srcOrd="8" destOrd="0" presId="urn:microsoft.com/office/officeart/2005/8/layout/list1"/>
    <dgm:cxn modelId="{F1A54023-7C3E-4E2F-A8D5-7B42B05ACF36}" type="presParOf" srcId="{50B4BB2D-6617-4FBD-9C5B-9F4FE47D8F33}" destId="{6CC80661-1B94-4856-8F75-8497EF89519B}" srcOrd="0" destOrd="0" presId="urn:microsoft.com/office/officeart/2005/8/layout/list1"/>
    <dgm:cxn modelId="{71BFEF51-9744-4736-8D25-615F3885A882}" type="presParOf" srcId="{50B4BB2D-6617-4FBD-9C5B-9F4FE47D8F33}" destId="{9A89E493-8BEC-487E-AC3A-D99BE8529F79}" srcOrd="1" destOrd="0" presId="urn:microsoft.com/office/officeart/2005/8/layout/list1"/>
    <dgm:cxn modelId="{271BED97-957C-452B-954D-B5002CB33817}" type="presParOf" srcId="{E399BD95-FB78-4BDD-AC01-A18F6BAD0531}" destId="{AA6EBB6E-5EFF-448B-B425-6A96A1E40CF8}" srcOrd="9" destOrd="0" presId="urn:microsoft.com/office/officeart/2005/8/layout/list1"/>
    <dgm:cxn modelId="{E25DF455-C623-4A72-AE59-01A2164A45C2}" type="presParOf" srcId="{E399BD95-FB78-4BDD-AC01-A18F6BAD0531}" destId="{2CD95709-6B60-4063-97A2-1EDEB144DDD2}" srcOrd="10" destOrd="0" presId="urn:microsoft.com/office/officeart/2005/8/layout/list1"/>
    <dgm:cxn modelId="{D9109791-D57C-47AD-BF22-C31DAF0C914A}" type="presParOf" srcId="{E399BD95-FB78-4BDD-AC01-A18F6BAD0531}" destId="{6497F5AF-52B1-46AD-9B16-5C86B19DE40A}" srcOrd="11" destOrd="0" presId="urn:microsoft.com/office/officeart/2005/8/layout/list1"/>
    <dgm:cxn modelId="{EBBDCD10-7C05-4BDA-9634-6E2ADE9364C2}" type="presParOf" srcId="{E399BD95-FB78-4BDD-AC01-A18F6BAD0531}" destId="{37CD709F-AA1C-47FD-95B8-715176F638DC}" srcOrd="12" destOrd="0" presId="urn:microsoft.com/office/officeart/2005/8/layout/list1"/>
    <dgm:cxn modelId="{71612FC9-EF38-423B-BD4F-F0879A1FA821}" type="presParOf" srcId="{37CD709F-AA1C-47FD-95B8-715176F638DC}" destId="{ADFB30FC-E5E0-428E-B116-E85E6C8EF6BB}" srcOrd="0" destOrd="0" presId="urn:microsoft.com/office/officeart/2005/8/layout/list1"/>
    <dgm:cxn modelId="{AC9631FE-DE5E-41DC-8C1E-5D4C7C685E4F}" type="presParOf" srcId="{37CD709F-AA1C-47FD-95B8-715176F638DC}" destId="{6D1FCD09-5B41-40B4-A83E-7EF1691AC2D9}" srcOrd="1" destOrd="0" presId="urn:microsoft.com/office/officeart/2005/8/layout/list1"/>
    <dgm:cxn modelId="{6FFB2324-5D06-46D2-B008-4A190BB0548C}" type="presParOf" srcId="{E399BD95-FB78-4BDD-AC01-A18F6BAD0531}" destId="{3EF08097-A336-4BE3-9EB0-C9E88386E88A}" srcOrd="13" destOrd="0" presId="urn:microsoft.com/office/officeart/2005/8/layout/list1"/>
    <dgm:cxn modelId="{286C2CA7-2121-44A6-8E63-3E5EB83E9042}" type="presParOf" srcId="{E399BD95-FB78-4BDD-AC01-A18F6BAD0531}" destId="{2E610DAE-A601-4897-9315-F7146838AAAF}" srcOrd="14" destOrd="0" presId="urn:microsoft.com/office/officeart/2005/8/layout/list1"/>
    <dgm:cxn modelId="{A52128ED-B9C8-4B05-B2AB-4637FBC1D8B3}" type="presParOf" srcId="{E399BD95-FB78-4BDD-AC01-A18F6BAD0531}" destId="{9B5E61BA-D87D-4776-B565-608BB7DA9D97}" srcOrd="15" destOrd="0" presId="urn:microsoft.com/office/officeart/2005/8/layout/list1"/>
    <dgm:cxn modelId="{53506FAD-866C-49D3-80F1-03FE902BFE12}" type="presParOf" srcId="{E399BD95-FB78-4BDD-AC01-A18F6BAD0531}" destId="{71C9F5C7-618E-4454-8272-89C43F64DDE3}" srcOrd="16" destOrd="0" presId="urn:microsoft.com/office/officeart/2005/8/layout/list1"/>
    <dgm:cxn modelId="{81DE69A2-4DC7-45FF-A917-01691B345DE9}" type="presParOf" srcId="{71C9F5C7-618E-4454-8272-89C43F64DDE3}" destId="{C621AFDD-69D3-4B9E-882F-129677DCC051}" srcOrd="0" destOrd="0" presId="urn:microsoft.com/office/officeart/2005/8/layout/list1"/>
    <dgm:cxn modelId="{95B915BA-3F77-42E3-9904-8008854D2976}" type="presParOf" srcId="{71C9F5C7-618E-4454-8272-89C43F64DDE3}" destId="{D70F5AC1-8094-48AA-9637-B22726B18645}" srcOrd="1" destOrd="0" presId="urn:microsoft.com/office/officeart/2005/8/layout/list1"/>
    <dgm:cxn modelId="{52FD21E2-AF27-4D6C-A580-B4F23AEC9292}" type="presParOf" srcId="{E399BD95-FB78-4BDD-AC01-A18F6BAD0531}" destId="{41A7985B-3538-46B2-AD27-FA2AEC7C2688}" srcOrd="17" destOrd="0" presId="urn:microsoft.com/office/officeart/2005/8/layout/list1"/>
    <dgm:cxn modelId="{3DDAB1C8-E410-4038-83C3-0BD4445F4997}" type="presParOf" srcId="{E399BD95-FB78-4BDD-AC01-A18F6BAD0531}" destId="{37E0BF21-21C8-4F84-9177-64EE9EA2D91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78E18-5E47-4FAA-9EFE-35F54BE87D57}">
      <dsp:nvSpPr>
        <dsp:cNvPr id="0" name=""/>
        <dsp:cNvSpPr/>
      </dsp:nvSpPr>
      <dsp:spPr>
        <a:xfrm>
          <a:off x="0" y="342109"/>
          <a:ext cx="6361889" cy="641024"/>
        </a:xfrm>
        <a:prstGeom prst="rect">
          <a:avLst/>
        </a:prstGeom>
        <a:solidFill>
          <a:schemeClr val="lt1">
            <a:alpha val="90000"/>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i="1" kern="1200" dirty="0">
              <a:solidFill>
                <a:schemeClr val="bg1">
                  <a:lumMod val="50000"/>
                </a:schemeClr>
              </a:solidFill>
              <a:latin typeface="+mj-lt"/>
            </a:rPr>
            <a:t>Session 1: Overview of LCRR </a:t>
          </a:r>
        </a:p>
        <a:p>
          <a:pPr marL="57150" lvl="1" indent="-57150" algn="l" defTabSz="488950" rtl="0">
            <a:lnSpc>
              <a:spcPct val="90000"/>
            </a:lnSpc>
            <a:spcBef>
              <a:spcPct val="0"/>
            </a:spcBef>
            <a:spcAft>
              <a:spcPct val="15000"/>
            </a:spcAft>
            <a:buChar char="•"/>
          </a:pPr>
          <a:r>
            <a:rPr lang="en-US" sz="1100" i="1" kern="1200" dirty="0">
              <a:solidFill>
                <a:schemeClr val="bg1">
                  <a:lumMod val="50000"/>
                </a:schemeClr>
              </a:solidFill>
              <a:latin typeface="+mj-lt"/>
            </a:rPr>
            <a:t>Session 2: Notes from the Field: State and Utility Experiences with Existing LSL Inventory Rules</a:t>
          </a:r>
        </a:p>
      </dsp:txBody>
      <dsp:txXfrm>
        <a:off x="0" y="342109"/>
        <a:ext cx="6361889" cy="641024"/>
      </dsp:txXfrm>
    </dsp:sp>
    <dsp:sp modelId="{96AFB87B-E31B-4CBD-9ACC-8AC91E1E0D56}">
      <dsp:nvSpPr>
        <dsp:cNvPr id="0" name=""/>
        <dsp:cNvSpPr/>
      </dsp:nvSpPr>
      <dsp:spPr>
        <a:xfrm>
          <a:off x="318094" y="179749"/>
          <a:ext cx="4453322" cy="3247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February 2</a:t>
          </a:r>
        </a:p>
      </dsp:txBody>
      <dsp:txXfrm>
        <a:off x="333946" y="195601"/>
        <a:ext cx="4421618" cy="293016"/>
      </dsp:txXfrm>
    </dsp:sp>
    <dsp:sp modelId="{85F848C0-29FE-4B6D-9B03-BBDD275FCF32}">
      <dsp:nvSpPr>
        <dsp:cNvPr id="0" name=""/>
        <dsp:cNvSpPr/>
      </dsp:nvSpPr>
      <dsp:spPr>
        <a:xfrm>
          <a:off x="0" y="1204894"/>
          <a:ext cx="6361889" cy="7969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b="0" i="1" kern="1200" dirty="0">
              <a:solidFill>
                <a:schemeClr val="bg1">
                  <a:lumMod val="50000"/>
                </a:schemeClr>
              </a:solidFill>
              <a:latin typeface="+mj-lt"/>
            </a:rPr>
            <a:t>Session 3: Capitalizing in Innovations for LSL Inventories</a:t>
          </a:r>
        </a:p>
        <a:p>
          <a:pPr marL="57150" lvl="1" indent="-57150" algn="l" defTabSz="488950" rtl="0">
            <a:lnSpc>
              <a:spcPct val="90000"/>
            </a:lnSpc>
            <a:spcBef>
              <a:spcPct val="0"/>
            </a:spcBef>
            <a:spcAft>
              <a:spcPct val="15000"/>
            </a:spcAft>
            <a:buChar char="•"/>
          </a:pPr>
          <a:r>
            <a:rPr lang="en-US" sz="1100" b="1" kern="1200" dirty="0">
              <a:solidFill>
                <a:schemeClr val="accent1">
                  <a:lumMod val="75000"/>
                </a:schemeClr>
              </a:solidFill>
              <a:latin typeface="+mj-lt"/>
            </a:rPr>
            <a:t>Session 4: Small Systems, Big Challenges: Implementing LSL Inventories and Replacements at Small Systems </a:t>
          </a:r>
        </a:p>
      </dsp:txBody>
      <dsp:txXfrm>
        <a:off x="0" y="1204894"/>
        <a:ext cx="6361889" cy="796950"/>
      </dsp:txXfrm>
    </dsp:sp>
    <dsp:sp modelId="{FF60CE57-C855-4D3D-B9B9-597503FA7EC3}">
      <dsp:nvSpPr>
        <dsp:cNvPr id="0" name=""/>
        <dsp:cNvSpPr/>
      </dsp:nvSpPr>
      <dsp:spPr>
        <a:xfrm>
          <a:off x="318094" y="1042534"/>
          <a:ext cx="4453322" cy="3247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dirty="0"/>
            <a:t>Wednesday, February 9</a:t>
          </a:r>
        </a:p>
      </dsp:txBody>
      <dsp:txXfrm>
        <a:off x="333946" y="1058386"/>
        <a:ext cx="4421618" cy="293016"/>
      </dsp:txXfrm>
    </dsp:sp>
    <dsp:sp modelId="{2CD95709-6B60-4063-97A2-1EDEB144DDD2}">
      <dsp:nvSpPr>
        <dsp:cNvPr id="0" name=""/>
        <dsp:cNvSpPr/>
      </dsp:nvSpPr>
      <dsp:spPr>
        <a:xfrm>
          <a:off x="0" y="2223604"/>
          <a:ext cx="6361889" cy="64102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dirty="0">
              <a:latin typeface="+mj-lt"/>
            </a:rPr>
            <a:t>Session 5: Water System Inventory Case Studies</a:t>
          </a:r>
        </a:p>
        <a:p>
          <a:pPr marL="57150" lvl="1" indent="-57150" algn="l" defTabSz="488950" rtl="0">
            <a:lnSpc>
              <a:spcPct val="90000"/>
            </a:lnSpc>
            <a:spcBef>
              <a:spcPct val="0"/>
            </a:spcBef>
            <a:spcAft>
              <a:spcPct val="15000"/>
            </a:spcAft>
            <a:buChar char="•"/>
          </a:pPr>
          <a:r>
            <a:rPr lang="en-US" sz="1100" kern="1200">
              <a:latin typeface="+mj-lt"/>
            </a:rPr>
            <a:t>Session 6: Show Me the Money: Funding for LSL Inventories and Replacement</a:t>
          </a:r>
        </a:p>
      </dsp:txBody>
      <dsp:txXfrm>
        <a:off x="0" y="2223604"/>
        <a:ext cx="6361889" cy="641024"/>
      </dsp:txXfrm>
    </dsp:sp>
    <dsp:sp modelId="{9A89E493-8BEC-487E-AC3A-D99BE8529F79}">
      <dsp:nvSpPr>
        <dsp:cNvPr id="0" name=""/>
        <dsp:cNvSpPr/>
      </dsp:nvSpPr>
      <dsp:spPr>
        <a:xfrm>
          <a:off x="318094" y="2061244"/>
          <a:ext cx="445332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February 16</a:t>
          </a:r>
        </a:p>
      </dsp:txBody>
      <dsp:txXfrm>
        <a:off x="333946" y="2077096"/>
        <a:ext cx="4421618" cy="293016"/>
      </dsp:txXfrm>
    </dsp:sp>
    <dsp:sp modelId="{2E610DAE-A601-4897-9315-F7146838AAAF}">
      <dsp:nvSpPr>
        <dsp:cNvPr id="0" name=""/>
        <dsp:cNvSpPr/>
      </dsp:nvSpPr>
      <dsp:spPr>
        <a:xfrm>
          <a:off x="0" y="3086389"/>
          <a:ext cx="6361889" cy="9528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a:latin typeface="+mj-lt"/>
            </a:rPr>
            <a:t>Session 7: The Other Side of the Meter: Practical Tools for Collecting Private-Side Service Line Material</a:t>
          </a:r>
        </a:p>
        <a:p>
          <a:pPr marL="57150" lvl="1" indent="-57150" algn="l" defTabSz="488950" rtl="0">
            <a:lnSpc>
              <a:spcPct val="90000"/>
            </a:lnSpc>
            <a:spcBef>
              <a:spcPct val="0"/>
            </a:spcBef>
            <a:spcAft>
              <a:spcPct val="15000"/>
            </a:spcAft>
            <a:buChar char="•"/>
          </a:pPr>
          <a:r>
            <a:rPr lang="en-US" sz="1100" b="0" kern="1200">
              <a:latin typeface="+mj-lt"/>
            </a:rPr>
            <a:t>Session 8: Tell Me About It: Mapping and Communicating your LSL Inventory and Replacements</a:t>
          </a:r>
        </a:p>
      </dsp:txBody>
      <dsp:txXfrm>
        <a:off x="0" y="3086389"/>
        <a:ext cx="6361889" cy="952875"/>
      </dsp:txXfrm>
    </dsp:sp>
    <dsp:sp modelId="{6D1FCD09-5B41-40B4-A83E-7EF1691AC2D9}">
      <dsp:nvSpPr>
        <dsp:cNvPr id="0" name=""/>
        <dsp:cNvSpPr/>
      </dsp:nvSpPr>
      <dsp:spPr>
        <a:xfrm>
          <a:off x="318094" y="2924029"/>
          <a:ext cx="445332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February 23</a:t>
          </a:r>
        </a:p>
      </dsp:txBody>
      <dsp:txXfrm>
        <a:off x="333946" y="2939881"/>
        <a:ext cx="4421618" cy="293016"/>
      </dsp:txXfrm>
    </dsp:sp>
    <dsp:sp modelId="{37E0BF21-21C8-4F84-9177-64EE9EA2D916}">
      <dsp:nvSpPr>
        <dsp:cNvPr id="0" name=""/>
        <dsp:cNvSpPr/>
      </dsp:nvSpPr>
      <dsp:spPr>
        <a:xfrm>
          <a:off x="0" y="4261024"/>
          <a:ext cx="6361889" cy="4677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mj-lt"/>
            </a:rPr>
            <a:t>States-only debrief (3:00-4:30 EST)</a:t>
          </a:r>
        </a:p>
      </dsp:txBody>
      <dsp:txXfrm>
        <a:off x="0" y="4261024"/>
        <a:ext cx="6361889" cy="467775"/>
      </dsp:txXfrm>
    </dsp:sp>
    <dsp:sp modelId="{D70F5AC1-8094-48AA-9637-B22726B18645}">
      <dsp:nvSpPr>
        <dsp:cNvPr id="0" name=""/>
        <dsp:cNvSpPr/>
      </dsp:nvSpPr>
      <dsp:spPr>
        <a:xfrm>
          <a:off x="318094" y="4098664"/>
          <a:ext cx="445332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March 2</a:t>
          </a:r>
        </a:p>
      </dsp:txBody>
      <dsp:txXfrm>
        <a:off x="333946" y="4114516"/>
        <a:ext cx="4421618"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78E18-5E47-4FAA-9EFE-35F54BE87D57}">
      <dsp:nvSpPr>
        <dsp:cNvPr id="0" name=""/>
        <dsp:cNvSpPr/>
      </dsp:nvSpPr>
      <dsp:spPr>
        <a:xfrm>
          <a:off x="0" y="342109"/>
          <a:ext cx="6361889" cy="641024"/>
        </a:xfrm>
        <a:prstGeom prst="rect">
          <a:avLst/>
        </a:prstGeom>
        <a:solidFill>
          <a:schemeClr val="lt1">
            <a:alpha val="90000"/>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i="1" kern="1200" dirty="0">
              <a:solidFill>
                <a:schemeClr val="bg1">
                  <a:lumMod val="50000"/>
                </a:schemeClr>
              </a:solidFill>
              <a:latin typeface="+mj-lt"/>
            </a:rPr>
            <a:t>Session 1: Overview of LCRR </a:t>
          </a:r>
        </a:p>
        <a:p>
          <a:pPr marL="57150" lvl="1" indent="-57150" algn="l" defTabSz="488950" rtl="0">
            <a:lnSpc>
              <a:spcPct val="90000"/>
            </a:lnSpc>
            <a:spcBef>
              <a:spcPct val="0"/>
            </a:spcBef>
            <a:spcAft>
              <a:spcPct val="15000"/>
            </a:spcAft>
            <a:buChar char="•"/>
          </a:pPr>
          <a:r>
            <a:rPr lang="en-US" sz="1100" i="1" kern="1200" dirty="0">
              <a:solidFill>
                <a:schemeClr val="bg1">
                  <a:lumMod val="50000"/>
                </a:schemeClr>
              </a:solidFill>
              <a:latin typeface="+mj-lt"/>
            </a:rPr>
            <a:t>Session 2: Notes from the Field: State and Utility Experiences with Existing LSL Inventory Rules</a:t>
          </a:r>
        </a:p>
      </dsp:txBody>
      <dsp:txXfrm>
        <a:off x="0" y="342109"/>
        <a:ext cx="6361889" cy="641024"/>
      </dsp:txXfrm>
    </dsp:sp>
    <dsp:sp modelId="{96AFB87B-E31B-4CBD-9ACC-8AC91E1E0D56}">
      <dsp:nvSpPr>
        <dsp:cNvPr id="0" name=""/>
        <dsp:cNvSpPr/>
      </dsp:nvSpPr>
      <dsp:spPr>
        <a:xfrm>
          <a:off x="318094" y="179749"/>
          <a:ext cx="4453322" cy="3247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February 2</a:t>
          </a:r>
        </a:p>
      </dsp:txBody>
      <dsp:txXfrm>
        <a:off x="333946" y="195601"/>
        <a:ext cx="4421618" cy="293016"/>
      </dsp:txXfrm>
    </dsp:sp>
    <dsp:sp modelId="{85F848C0-29FE-4B6D-9B03-BBDD275FCF32}">
      <dsp:nvSpPr>
        <dsp:cNvPr id="0" name=""/>
        <dsp:cNvSpPr/>
      </dsp:nvSpPr>
      <dsp:spPr>
        <a:xfrm>
          <a:off x="0" y="1204894"/>
          <a:ext cx="6361889" cy="796950"/>
        </a:xfrm>
        <a:prstGeom prst="rect">
          <a:avLst/>
        </a:prstGeom>
        <a:solidFill>
          <a:schemeClr val="lt1">
            <a:alpha val="90000"/>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b="0" i="1" kern="1200" dirty="0">
              <a:solidFill>
                <a:schemeClr val="bg1">
                  <a:lumMod val="50000"/>
                </a:schemeClr>
              </a:solidFill>
              <a:latin typeface="+mj-lt"/>
            </a:rPr>
            <a:t>Session 3: Capitalizing in Innovations for LSL Inventories</a:t>
          </a:r>
        </a:p>
        <a:p>
          <a:pPr marL="57150" lvl="1" indent="-57150" algn="l" defTabSz="488950" rtl="0">
            <a:lnSpc>
              <a:spcPct val="90000"/>
            </a:lnSpc>
            <a:spcBef>
              <a:spcPct val="0"/>
            </a:spcBef>
            <a:spcAft>
              <a:spcPct val="15000"/>
            </a:spcAft>
            <a:buChar char="•"/>
          </a:pPr>
          <a:r>
            <a:rPr lang="en-US" sz="1100" b="0" i="1" kern="1200" dirty="0">
              <a:solidFill>
                <a:schemeClr val="bg1">
                  <a:lumMod val="50000"/>
                </a:schemeClr>
              </a:solidFill>
              <a:latin typeface="+mj-lt"/>
            </a:rPr>
            <a:t>Session 4: Small Systems, Big Challenges: Implementing LSL Inventories and Replacements at Small Systems </a:t>
          </a:r>
        </a:p>
      </dsp:txBody>
      <dsp:txXfrm>
        <a:off x="0" y="1204894"/>
        <a:ext cx="6361889" cy="796950"/>
      </dsp:txXfrm>
    </dsp:sp>
    <dsp:sp modelId="{FF60CE57-C855-4D3D-B9B9-597503FA7EC3}">
      <dsp:nvSpPr>
        <dsp:cNvPr id="0" name=""/>
        <dsp:cNvSpPr/>
      </dsp:nvSpPr>
      <dsp:spPr>
        <a:xfrm>
          <a:off x="318094" y="1042534"/>
          <a:ext cx="4453322" cy="324720"/>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dirty="0"/>
            <a:t>Wednesday, February 9</a:t>
          </a:r>
        </a:p>
      </dsp:txBody>
      <dsp:txXfrm>
        <a:off x="333946" y="1058386"/>
        <a:ext cx="4421618" cy="293016"/>
      </dsp:txXfrm>
    </dsp:sp>
    <dsp:sp modelId="{2CD95709-6B60-4063-97A2-1EDEB144DDD2}">
      <dsp:nvSpPr>
        <dsp:cNvPr id="0" name=""/>
        <dsp:cNvSpPr/>
      </dsp:nvSpPr>
      <dsp:spPr>
        <a:xfrm>
          <a:off x="0" y="2223604"/>
          <a:ext cx="6361889" cy="641024"/>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b="1" kern="1200" dirty="0">
              <a:solidFill>
                <a:schemeClr val="accent1">
                  <a:lumMod val="75000"/>
                </a:schemeClr>
              </a:solidFill>
              <a:latin typeface="+mj-lt"/>
            </a:rPr>
            <a:t>Session 5: Water System Inventory Case Studies</a:t>
          </a:r>
        </a:p>
        <a:p>
          <a:pPr marL="57150" lvl="1" indent="-57150" algn="l" defTabSz="488950" rtl="0">
            <a:lnSpc>
              <a:spcPct val="90000"/>
            </a:lnSpc>
            <a:spcBef>
              <a:spcPct val="0"/>
            </a:spcBef>
            <a:spcAft>
              <a:spcPct val="15000"/>
            </a:spcAft>
            <a:buChar char="•"/>
          </a:pPr>
          <a:r>
            <a:rPr lang="en-US" sz="1100" b="1" kern="1200" dirty="0">
              <a:solidFill>
                <a:schemeClr val="accent1">
                  <a:lumMod val="75000"/>
                </a:schemeClr>
              </a:solidFill>
              <a:latin typeface="+mj-lt"/>
            </a:rPr>
            <a:t>Session 6: Show Me the Money: Funding for LSL Inventories and Replacement</a:t>
          </a:r>
        </a:p>
      </dsp:txBody>
      <dsp:txXfrm>
        <a:off x="0" y="2223604"/>
        <a:ext cx="6361889" cy="641024"/>
      </dsp:txXfrm>
    </dsp:sp>
    <dsp:sp modelId="{9A89E493-8BEC-487E-AC3A-D99BE8529F79}">
      <dsp:nvSpPr>
        <dsp:cNvPr id="0" name=""/>
        <dsp:cNvSpPr/>
      </dsp:nvSpPr>
      <dsp:spPr>
        <a:xfrm>
          <a:off x="318094" y="2061244"/>
          <a:ext cx="4453322" cy="32472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b="1" kern="1200" dirty="0"/>
            <a:t>Wednesday, February 16</a:t>
          </a:r>
        </a:p>
      </dsp:txBody>
      <dsp:txXfrm>
        <a:off x="333946" y="2077096"/>
        <a:ext cx="4421618" cy="293016"/>
      </dsp:txXfrm>
    </dsp:sp>
    <dsp:sp modelId="{2E610DAE-A601-4897-9315-F7146838AAAF}">
      <dsp:nvSpPr>
        <dsp:cNvPr id="0" name=""/>
        <dsp:cNvSpPr/>
      </dsp:nvSpPr>
      <dsp:spPr>
        <a:xfrm>
          <a:off x="0" y="3086389"/>
          <a:ext cx="6361889" cy="9528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rtl="0">
            <a:lnSpc>
              <a:spcPct val="90000"/>
            </a:lnSpc>
            <a:spcBef>
              <a:spcPct val="0"/>
            </a:spcBef>
            <a:spcAft>
              <a:spcPct val="15000"/>
            </a:spcAft>
            <a:buChar char="•"/>
          </a:pPr>
          <a:r>
            <a:rPr lang="en-US" sz="1100" kern="1200">
              <a:latin typeface="+mj-lt"/>
            </a:rPr>
            <a:t>Session 7: The Other Side of the Meter: Practical Tools for Collecting Private-Side Service Line Material</a:t>
          </a:r>
        </a:p>
        <a:p>
          <a:pPr marL="57150" lvl="1" indent="-57150" algn="l" defTabSz="488950" rtl="0">
            <a:lnSpc>
              <a:spcPct val="90000"/>
            </a:lnSpc>
            <a:spcBef>
              <a:spcPct val="0"/>
            </a:spcBef>
            <a:spcAft>
              <a:spcPct val="15000"/>
            </a:spcAft>
            <a:buChar char="•"/>
          </a:pPr>
          <a:r>
            <a:rPr lang="en-US" sz="1100" b="0" kern="1200">
              <a:latin typeface="+mj-lt"/>
            </a:rPr>
            <a:t>Session 8: Tell Me About It: Mapping and Communicating your LSL Inventory and Replacements</a:t>
          </a:r>
        </a:p>
      </dsp:txBody>
      <dsp:txXfrm>
        <a:off x="0" y="3086389"/>
        <a:ext cx="6361889" cy="952875"/>
      </dsp:txXfrm>
    </dsp:sp>
    <dsp:sp modelId="{6D1FCD09-5B41-40B4-A83E-7EF1691AC2D9}">
      <dsp:nvSpPr>
        <dsp:cNvPr id="0" name=""/>
        <dsp:cNvSpPr/>
      </dsp:nvSpPr>
      <dsp:spPr>
        <a:xfrm>
          <a:off x="318094" y="2924029"/>
          <a:ext cx="445332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February 23</a:t>
          </a:r>
        </a:p>
      </dsp:txBody>
      <dsp:txXfrm>
        <a:off x="333946" y="2939881"/>
        <a:ext cx="4421618" cy="293016"/>
      </dsp:txXfrm>
    </dsp:sp>
    <dsp:sp modelId="{37E0BF21-21C8-4F84-9177-64EE9EA2D916}">
      <dsp:nvSpPr>
        <dsp:cNvPr id="0" name=""/>
        <dsp:cNvSpPr/>
      </dsp:nvSpPr>
      <dsp:spPr>
        <a:xfrm>
          <a:off x="0" y="4261024"/>
          <a:ext cx="6361889" cy="4677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753" tIns="229108" rIns="493753" bIns="78232" numCol="1" spcCol="1270" anchor="t" anchorCtr="0">
          <a:noAutofit/>
        </a:bodyPr>
        <a:lstStyle/>
        <a:p>
          <a:pPr marL="57150" lvl="1" indent="-57150" algn="l" defTabSz="488950">
            <a:lnSpc>
              <a:spcPct val="90000"/>
            </a:lnSpc>
            <a:spcBef>
              <a:spcPct val="0"/>
            </a:spcBef>
            <a:spcAft>
              <a:spcPct val="15000"/>
            </a:spcAft>
            <a:buChar char="•"/>
          </a:pPr>
          <a:r>
            <a:rPr lang="en-US" sz="1100" kern="1200">
              <a:latin typeface="+mj-lt"/>
            </a:rPr>
            <a:t>States-only debrief (3:00-4:30 EST)</a:t>
          </a:r>
        </a:p>
      </dsp:txBody>
      <dsp:txXfrm>
        <a:off x="0" y="4261024"/>
        <a:ext cx="6361889" cy="467775"/>
      </dsp:txXfrm>
    </dsp:sp>
    <dsp:sp modelId="{D70F5AC1-8094-48AA-9637-B22726B18645}">
      <dsp:nvSpPr>
        <dsp:cNvPr id="0" name=""/>
        <dsp:cNvSpPr/>
      </dsp:nvSpPr>
      <dsp:spPr>
        <a:xfrm>
          <a:off x="318094" y="4098664"/>
          <a:ext cx="445332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325" tIns="0" rIns="168325" bIns="0" numCol="1" spcCol="1270" anchor="ctr" anchorCtr="0">
          <a:noAutofit/>
        </a:bodyPr>
        <a:lstStyle/>
        <a:p>
          <a:pPr marL="0" lvl="0" indent="0" algn="l" defTabSz="488950">
            <a:lnSpc>
              <a:spcPct val="90000"/>
            </a:lnSpc>
            <a:spcBef>
              <a:spcPct val="0"/>
            </a:spcBef>
            <a:spcAft>
              <a:spcPct val="35000"/>
            </a:spcAft>
            <a:buNone/>
          </a:pPr>
          <a:r>
            <a:rPr lang="en-US" sz="1100" kern="1200"/>
            <a:t>Wednesday, March 2</a:t>
          </a:r>
        </a:p>
      </dsp:txBody>
      <dsp:txXfrm>
        <a:off x="333946" y="4114516"/>
        <a:ext cx="4421618"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214AE-DB07-4C82-B15F-FED669CD5AEE}"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1EB41-1FFA-4C3F-9CB8-99DF0586379D}" type="slidenum">
              <a:rPr lang="en-US" smtClean="0"/>
              <a:t>‹#›</a:t>
            </a:fld>
            <a:endParaRPr lang="en-US"/>
          </a:p>
        </p:txBody>
      </p:sp>
    </p:spTree>
    <p:extLst>
      <p:ext uri="{BB962C8B-B14F-4D97-AF65-F5344CB8AC3E}">
        <p14:creationId xmlns:p14="http://schemas.microsoft.com/office/powerpoint/2010/main" val="1462067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4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83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0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050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506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04C22-E400-4642-88EC-090943F34B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4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841772"/>
            <a:ext cx="6858000" cy="1790700"/>
          </a:xfrm>
        </p:spPr>
        <p:txBody>
          <a:bodyPr anchor="b">
            <a:normAutofit/>
          </a:bodyPr>
          <a:lstStyle>
            <a:lvl1pPr algn="ctr">
              <a:defRPr sz="3600"/>
            </a:lvl1pPr>
          </a:lstStyle>
          <a:p>
            <a:r>
              <a:rPr lang="en-US"/>
              <a:t>CLICK TO EDIT MASTER TITLE STYLE</a:t>
            </a:r>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279019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9"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3" y="740573"/>
            <a:ext cx="4629151" cy="3655219"/>
          </a:xfrm>
        </p:spPr>
        <p:txBody>
          <a:bodyPr anchor="t"/>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p>
        </p:txBody>
      </p:sp>
      <p:sp>
        <p:nvSpPr>
          <p:cNvPr id="4" name="Text Placeholder 3"/>
          <p:cNvSpPr>
            <a:spLocks noGrp="1"/>
          </p:cNvSpPr>
          <p:nvPr>
            <p:ph type="body" sz="half" idx="2"/>
          </p:nvPr>
        </p:nvSpPr>
        <p:spPr>
          <a:xfrm>
            <a:off x="629841" y="1543054"/>
            <a:ext cx="2949179" cy="2858691"/>
          </a:xfrm>
        </p:spPr>
        <p:txBody>
          <a:bodyPr/>
          <a:lstStyle>
            <a:lvl1pPr marL="0" indent="0">
              <a:buNone/>
              <a:defRPr sz="1200"/>
            </a:lvl1pPr>
            <a:lvl2pPr marL="342882"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8" indent="0">
              <a:buNone/>
              <a:defRPr sz="751"/>
            </a:lvl7pPr>
            <a:lvl8pPr marL="2400180" indent="0">
              <a:buNone/>
              <a:defRPr sz="751"/>
            </a:lvl8pPr>
            <a:lvl9pPr marL="2743062"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60A56F31-819E-1E46-BD86-D67966D3E8D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236324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D6EA08B-8E25-EC4C-ABDC-989AE1839D64}"/>
              </a:ext>
            </a:extLst>
          </p:cNvPr>
          <p:cNvSpPr>
            <a:spLocks noGrp="1"/>
          </p:cNvSpPr>
          <p:nvPr>
            <p:ph type="pic" sz="quarter" idx="13"/>
          </p:nvPr>
        </p:nvSpPr>
        <p:spPr>
          <a:xfrm>
            <a:off x="3028949" y="0"/>
            <a:ext cx="6115051" cy="5143500"/>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15E944E3-B8E7-3A44-875F-1FBD09C503E2}"/>
              </a:ext>
            </a:extLst>
          </p:cNvPr>
          <p:cNvSpPr/>
          <p:nvPr userDrawn="1"/>
        </p:nvSpPr>
        <p:spPr>
          <a:xfrm>
            <a:off x="2" y="0"/>
            <a:ext cx="3028951" cy="5143500"/>
          </a:xfrm>
          <a:prstGeom prst="rect">
            <a:avLst/>
          </a:prstGeom>
          <a:solidFill>
            <a:schemeClr val="bg1"/>
          </a:solidFill>
          <a:ln>
            <a:noFill/>
          </a:ln>
          <a:effectLst>
            <a:outerShdw blurRad="2540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013"/>
          </a:p>
        </p:txBody>
      </p:sp>
      <p:sp>
        <p:nvSpPr>
          <p:cNvPr id="2" name="Title 1">
            <a:extLst>
              <a:ext uri="{FF2B5EF4-FFF2-40B4-BE49-F238E27FC236}">
                <a16:creationId xmlns:a16="http://schemas.microsoft.com/office/drawing/2014/main" id="{59181D5C-4744-8C44-AC92-176F742C5D1C}"/>
              </a:ext>
            </a:extLst>
          </p:cNvPr>
          <p:cNvSpPr>
            <a:spLocks noGrp="1"/>
          </p:cNvSpPr>
          <p:nvPr>
            <p:ph type="title" hasCustomPrompt="1"/>
          </p:nvPr>
        </p:nvSpPr>
        <p:spPr>
          <a:xfrm>
            <a:off x="303839" y="273847"/>
            <a:ext cx="2508812" cy="3398225"/>
          </a:xfrm>
        </p:spPr>
        <p:txBody>
          <a:bodyPr/>
          <a:lstStyle/>
          <a:p>
            <a:r>
              <a:rPr lang="en-US"/>
              <a:t>CLICK TO EDIT MASTER TITLE STYLE</a:t>
            </a:r>
          </a:p>
        </p:txBody>
      </p:sp>
      <p:sp>
        <p:nvSpPr>
          <p:cNvPr id="4" name="Date Placeholder 3">
            <a:extLst>
              <a:ext uri="{FF2B5EF4-FFF2-40B4-BE49-F238E27FC236}">
                <a16:creationId xmlns:a16="http://schemas.microsoft.com/office/drawing/2014/main" id="{0438E50C-CC50-3649-B5B7-FF3AF38D3818}"/>
              </a:ext>
            </a:extLst>
          </p:cNvPr>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a:extLst>
              <a:ext uri="{FF2B5EF4-FFF2-40B4-BE49-F238E27FC236}">
                <a16:creationId xmlns:a16="http://schemas.microsoft.com/office/drawing/2014/main" id="{1B847ACE-D563-F843-86A9-DFB5B6A1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6085F-E235-164C-8A70-E9C454396E80}"/>
              </a:ext>
            </a:extLst>
          </p:cNvPr>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4099883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D6EA08B-8E25-EC4C-ABDC-989AE1839D64}"/>
              </a:ext>
            </a:extLst>
          </p:cNvPr>
          <p:cNvSpPr>
            <a:spLocks noGrp="1"/>
          </p:cNvSpPr>
          <p:nvPr>
            <p:ph type="pic" sz="quarter" idx="13"/>
          </p:nvPr>
        </p:nvSpPr>
        <p:spPr>
          <a:xfrm>
            <a:off x="4572000" y="0"/>
            <a:ext cx="4572000" cy="5143500"/>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15E944E3-B8E7-3A44-875F-1FBD09C503E2}"/>
              </a:ext>
            </a:extLst>
          </p:cNvPr>
          <p:cNvSpPr/>
          <p:nvPr userDrawn="1"/>
        </p:nvSpPr>
        <p:spPr>
          <a:xfrm>
            <a:off x="0" y="0"/>
            <a:ext cx="4572000" cy="5143500"/>
          </a:xfrm>
          <a:prstGeom prst="rect">
            <a:avLst/>
          </a:prstGeom>
          <a:solidFill>
            <a:schemeClr val="bg1"/>
          </a:solidFill>
          <a:ln>
            <a:noFill/>
          </a:ln>
          <a:effectLst>
            <a:outerShdw blurRad="2540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013"/>
          </a:p>
        </p:txBody>
      </p:sp>
      <p:sp>
        <p:nvSpPr>
          <p:cNvPr id="2" name="Title 1">
            <a:extLst>
              <a:ext uri="{FF2B5EF4-FFF2-40B4-BE49-F238E27FC236}">
                <a16:creationId xmlns:a16="http://schemas.microsoft.com/office/drawing/2014/main" id="{59181D5C-4744-8C44-AC92-176F742C5D1C}"/>
              </a:ext>
            </a:extLst>
          </p:cNvPr>
          <p:cNvSpPr>
            <a:spLocks noGrp="1"/>
          </p:cNvSpPr>
          <p:nvPr>
            <p:ph type="title" hasCustomPrompt="1"/>
          </p:nvPr>
        </p:nvSpPr>
        <p:spPr>
          <a:xfrm>
            <a:off x="303837" y="273847"/>
            <a:ext cx="3936963" cy="1223754"/>
          </a:xfrm>
        </p:spPr>
        <p:txBody>
          <a:bodyPr/>
          <a:lstStyle/>
          <a:p>
            <a:r>
              <a:rPr lang="en-US"/>
              <a:t>CLICK TO EDIT MASTER TITLE STYLE</a:t>
            </a:r>
          </a:p>
        </p:txBody>
      </p:sp>
      <p:sp>
        <p:nvSpPr>
          <p:cNvPr id="4" name="Date Placeholder 3">
            <a:extLst>
              <a:ext uri="{FF2B5EF4-FFF2-40B4-BE49-F238E27FC236}">
                <a16:creationId xmlns:a16="http://schemas.microsoft.com/office/drawing/2014/main" id="{0438E50C-CC50-3649-B5B7-FF3AF38D3818}"/>
              </a:ext>
            </a:extLst>
          </p:cNvPr>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a:extLst>
              <a:ext uri="{FF2B5EF4-FFF2-40B4-BE49-F238E27FC236}">
                <a16:creationId xmlns:a16="http://schemas.microsoft.com/office/drawing/2014/main" id="{1B847ACE-D563-F843-86A9-DFB5B6A1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6085F-E235-164C-8A70-E9C454396E80}"/>
              </a:ext>
            </a:extLst>
          </p:cNvPr>
          <p:cNvSpPr>
            <a:spLocks noGrp="1"/>
          </p:cNvSpPr>
          <p:nvPr>
            <p:ph type="sldNum" sz="quarter" idx="12"/>
          </p:nvPr>
        </p:nvSpPr>
        <p:spPr/>
        <p:txBody>
          <a:bodyPr/>
          <a:lstStyle/>
          <a:p>
            <a:fld id="{EAD072EB-A24F-5643-802A-166850F4782F}" type="slidenum">
              <a:rPr lang="en-US" smtClean="0"/>
              <a:t>‹#›</a:t>
            </a:fld>
            <a:endParaRPr lang="en-US"/>
          </a:p>
        </p:txBody>
      </p:sp>
      <p:sp>
        <p:nvSpPr>
          <p:cNvPr id="7" name="Content Placeholder 6">
            <a:extLst>
              <a:ext uri="{FF2B5EF4-FFF2-40B4-BE49-F238E27FC236}">
                <a16:creationId xmlns:a16="http://schemas.microsoft.com/office/drawing/2014/main" id="{35E06B3C-3782-B342-9D18-4CFE39EC849C}"/>
              </a:ext>
            </a:extLst>
          </p:cNvPr>
          <p:cNvSpPr>
            <a:spLocks noGrp="1"/>
          </p:cNvSpPr>
          <p:nvPr>
            <p:ph sz="quarter" idx="14"/>
          </p:nvPr>
        </p:nvSpPr>
        <p:spPr>
          <a:xfrm>
            <a:off x="303213" y="1698625"/>
            <a:ext cx="3937000" cy="279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52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D6EA08B-8E25-EC4C-ABDC-989AE1839D64}"/>
              </a:ext>
            </a:extLst>
          </p:cNvPr>
          <p:cNvSpPr>
            <a:spLocks noGrp="1"/>
          </p:cNvSpPr>
          <p:nvPr>
            <p:ph type="pic" sz="quarter" idx="13"/>
          </p:nvPr>
        </p:nvSpPr>
        <p:spPr>
          <a:xfrm>
            <a:off x="3028949" y="0"/>
            <a:ext cx="6115051" cy="5143500"/>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15E944E3-B8E7-3A44-875F-1FBD09C503E2}"/>
              </a:ext>
            </a:extLst>
          </p:cNvPr>
          <p:cNvSpPr/>
          <p:nvPr userDrawn="1"/>
        </p:nvSpPr>
        <p:spPr>
          <a:xfrm>
            <a:off x="2" y="0"/>
            <a:ext cx="3028951" cy="5143500"/>
          </a:xfrm>
          <a:prstGeom prst="rect">
            <a:avLst/>
          </a:prstGeom>
          <a:solidFill>
            <a:srgbClr val="167CB2"/>
          </a:solidFill>
          <a:ln>
            <a:noFill/>
          </a:ln>
          <a:effectLst>
            <a:outerShdw blurRad="2540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013"/>
          </a:p>
        </p:txBody>
      </p:sp>
      <p:sp>
        <p:nvSpPr>
          <p:cNvPr id="2" name="Title 1">
            <a:extLst>
              <a:ext uri="{FF2B5EF4-FFF2-40B4-BE49-F238E27FC236}">
                <a16:creationId xmlns:a16="http://schemas.microsoft.com/office/drawing/2014/main" id="{59181D5C-4744-8C44-AC92-176F742C5D1C}"/>
              </a:ext>
            </a:extLst>
          </p:cNvPr>
          <p:cNvSpPr>
            <a:spLocks noGrp="1"/>
          </p:cNvSpPr>
          <p:nvPr>
            <p:ph type="title" hasCustomPrompt="1"/>
          </p:nvPr>
        </p:nvSpPr>
        <p:spPr>
          <a:xfrm>
            <a:off x="303839" y="273847"/>
            <a:ext cx="2508812" cy="3398225"/>
          </a:xfrm>
        </p:spPr>
        <p:txBody>
          <a:bodyPr/>
          <a:lstStyle>
            <a:lvl1pPr>
              <a:defRPr>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0438E50C-CC50-3649-B5B7-FF3AF38D3818}"/>
              </a:ext>
            </a:extLst>
          </p:cNvPr>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a:extLst>
              <a:ext uri="{FF2B5EF4-FFF2-40B4-BE49-F238E27FC236}">
                <a16:creationId xmlns:a16="http://schemas.microsoft.com/office/drawing/2014/main" id="{1B847ACE-D563-F843-86A9-DFB5B6A1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6085F-E235-164C-8A70-E9C454396E80}"/>
              </a:ext>
            </a:extLst>
          </p:cNvPr>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428667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D6EA08B-8E25-EC4C-ABDC-989AE1839D64}"/>
              </a:ext>
            </a:extLst>
          </p:cNvPr>
          <p:cNvSpPr>
            <a:spLocks noGrp="1"/>
          </p:cNvSpPr>
          <p:nvPr>
            <p:ph type="pic" sz="quarter" idx="13"/>
          </p:nvPr>
        </p:nvSpPr>
        <p:spPr>
          <a:xfrm>
            <a:off x="4572000" y="0"/>
            <a:ext cx="4572000" cy="5143500"/>
          </a:xfrm>
        </p:spPr>
        <p:txBody>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15E944E3-B8E7-3A44-875F-1FBD09C503E2}"/>
              </a:ext>
            </a:extLst>
          </p:cNvPr>
          <p:cNvSpPr/>
          <p:nvPr userDrawn="1"/>
        </p:nvSpPr>
        <p:spPr>
          <a:xfrm>
            <a:off x="0" y="0"/>
            <a:ext cx="4572000" cy="5143500"/>
          </a:xfrm>
          <a:prstGeom prst="rect">
            <a:avLst/>
          </a:prstGeom>
          <a:solidFill>
            <a:srgbClr val="167CB2"/>
          </a:solidFill>
          <a:ln>
            <a:noFill/>
          </a:ln>
          <a:effectLst>
            <a:outerShdw blurRad="2540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013"/>
          </a:p>
        </p:txBody>
      </p:sp>
      <p:sp>
        <p:nvSpPr>
          <p:cNvPr id="2" name="Title 1">
            <a:extLst>
              <a:ext uri="{FF2B5EF4-FFF2-40B4-BE49-F238E27FC236}">
                <a16:creationId xmlns:a16="http://schemas.microsoft.com/office/drawing/2014/main" id="{59181D5C-4744-8C44-AC92-176F742C5D1C}"/>
              </a:ext>
            </a:extLst>
          </p:cNvPr>
          <p:cNvSpPr>
            <a:spLocks noGrp="1"/>
          </p:cNvSpPr>
          <p:nvPr>
            <p:ph type="title" hasCustomPrompt="1"/>
          </p:nvPr>
        </p:nvSpPr>
        <p:spPr>
          <a:xfrm>
            <a:off x="303837" y="273847"/>
            <a:ext cx="4001763" cy="1317354"/>
          </a:xfrm>
        </p:spPr>
        <p:txBody>
          <a:bodyPr/>
          <a:lstStyle>
            <a:lvl1pPr>
              <a:defRPr>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0438E50C-CC50-3649-B5B7-FF3AF38D3818}"/>
              </a:ext>
            </a:extLst>
          </p:cNvPr>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a:extLst>
              <a:ext uri="{FF2B5EF4-FFF2-40B4-BE49-F238E27FC236}">
                <a16:creationId xmlns:a16="http://schemas.microsoft.com/office/drawing/2014/main" id="{1B847ACE-D563-F843-86A9-DFB5B6A1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6085F-E235-164C-8A70-E9C454396E80}"/>
              </a:ext>
            </a:extLst>
          </p:cNvPr>
          <p:cNvSpPr>
            <a:spLocks noGrp="1"/>
          </p:cNvSpPr>
          <p:nvPr>
            <p:ph type="sldNum" sz="quarter" idx="12"/>
          </p:nvPr>
        </p:nvSpPr>
        <p:spPr/>
        <p:txBody>
          <a:bodyPr/>
          <a:lstStyle/>
          <a:p>
            <a:fld id="{EAD072EB-A24F-5643-802A-166850F4782F}" type="slidenum">
              <a:rPr lang="en-US" smtClean="0"/>
              <a:t>‹#›</a:t>
            </a:fld>
            <a:endParaRPr lang="en-US"/>
          </a:p>
        </p:txBody>
      </p:sp>
      <p:sp>
        <p:nvSpPr>
          <p:cNvPr id="7" name="Content Placeholder 6">
            <a:extLst>
              <a:ext uri="{FF2B5EF4-FFF2-40B4-BE49-F238E27FC236}">
                <a16:creationId xmlns:a16="http://schemas.microsoft.com/office/drawing/2014/main" id="{303F4C2F-8BD0-974A-927D-B58A63FE131C}"/>
              </a:ext>
            </a:extLst>
          </p:cNvPr>
          <p:cNvSpPr>
            <a:spLocks noGrp="1"/>
          </p:cNvSpPr>
          <p:nvPr>
            <p:ph sz="quarter" idx="14"/>
          </p:nvPr>
        </p:nvSpPr>
        <p:spPr>
          <a:xfrm>
            <a:off x="303215" y="1843089"/>
            <a:ext cx="4002087" cy="2555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42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167CB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38E50C-CC50-3649-B5B7-FF3AF38D3818}"/>
              </a:ext>
            </a:extLst>
          </p:cNvPr>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a:extLst>
              <a:ext uri="{FF2B5EF4-FFF2-40B4-BE49-F238E27FC236}">
                <a16:creationId xmlns:a16="http://schemas.microsoft.com/office/drawing/2014/main" id="{1B847ACE-D563-F843-86A9-DFB5B6A19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6085F-E235-164C-8A70-E9C454396E80}"/>
              </a:ext>
            </a:extLst>
          </p:cNvPr>
          <p:cNvSpPr>
            <a:spLocks noGrp="1"/>
          </p:cNvSpPr>
          <p:nvPr>
            <p:ph type="sldNum" sz="quarter" idx="12"/>
          </p:nvPr>
        </p:nvSpPr>
        <p:spPr/>
        <p:txBody>
          <a:bodyPr/>
          <a:lstStyle/>
          <a:p>
            <a:fld id="{EAD072EB-A24F-5643-802A-166850F4782F}" type="slidenum">
              <a:rPr lang="en-US" smtClean="0"/>
              <a:t>‹#›</a:t>
            </a:fld>
            <a:endParaRPr lang="en-US"/>
          </a:p>
        </p:txBody>
      </p:sp>
      <p:sp>
        <p:nvSpPr>
          <p:cNvPr id="7" name="Picture Placeholder 6">
            <a:extLst>
              <a:ext uri="{FF2B5EF4-FFF2-40B4-BE49-F238E27FC236}">
                <a16:creationId xmlns:a16="http://schemas.microsoft.com/office/drawing/2014/main" id="{2E2D077C-4A56-514A-9DB0-0AE50537A628}"/>
              </a:ext>
            </a:extLst>
          </p:cNvPr>
          <p:cNvSpPr>
            <a:spLocks noGrp="1"/>
          </p:cNvSpPr>
          <p:nvPr>
            <p:ph type="pic" sz="quarter" idx="13"/>
          </p:nvPr>
        </p:nvSpPr>
        <p:spPr>
          <a:xfrm>
            <a:off x="5613400" y="0"/>
            <a:ext cx="3530600" cy="5143500"/>
          </a:xfrm>
          <a:effectLst>
            <a:outerShdw blurRad="50800" dist="38100" dir="10800000" algn="r" rotWithShape="0">
              <a:schemeClr val="bg2">
                <a:lumMod val="50000"/>
                <a:alpha val="40000"/>
              </a:schemeClr>
            </a:outerShdw>
          </a:effectLst>
        </p:spPr>
        <p:txBody>
          <a:bodyPr/>
          <a:lstStyle/>
          <a:p>
            <a:r>
              <a:rPr lang="en-US"/>
              <a:t>Click icon to add picture</a:t>
            </a:r>
          </a:p>
        </p:txBody>
      </p:sp>
      <p:sp>
        <p:nvSpPr>
          <p:cNvPr id="11" name="Content Placeholder 10">
            <a:extLst>
              <a:ext uri="{FF2B5EF4-FFF2-40B4-BE49-F238E27FC236}">
                <a16:creationId xmlns:a16="http://schemas.microsoft.com/office/drawing/2014/main" id="{38E0D40F-3EF9-B64A-AA8D-77775A5F155B}"/>
              </a:ext>
            </a:extLst>
          </p:cNvPr>
          <p:cNvSpPr>
            <a:spLocks noGrp="1"/>
          </p:cNvSpPr>
          <p:nvPr>
            <p:ph sz="quarter" idx="14"/>
          </p:nvPr>
        </p:nvSpPr>
        <p:spPr>
          <a:xfrm>
            <a:off x="488952" y="1498600"/>
            <a:ext cx="4678363" cy="2914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F1DDDA12-AFA0-7548-9893-B2BF0ACEF02C}"/>
              </a:ext>
            </a:extLst>
          </p:cNvPr>
          <p:cNvSpPr>
            <a:spLocks noGrp="1"/>
          </p:cNvSpPr>
          <p:nvPr>
            <p:ph type="title" hasCustomPrompt="1"/>
          </p:nvPr>
        </p:nvSpPr>
        <p:spPr>
          <a:xfrm>
            <a:off x="303837" y="273846"/>
            <a:ext cx="4863475" cy="100488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0129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E678-3B6D-5A45-8DA2-03F99324D342}"/>
              </a:ext>
            </a:extLst>
          </p:cNvPr>
          <p:cNvSpPr>
            <a:spLocks noGrp="1"/>
          </p:cNvSpPr>
          <p:nvPr>
            <p:ph type="title" hasCustomPrompt="1"/>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DC0C5-F91F-A743-9AD8-6C634B08FAC8}"/>
              </a:ext>
            </a:extLst>
          </p:cNvPr>
          <p:cNvSpPr>
            <a:spLocks noGrp="1"/>
          </p:cNvSpPr>
          <p:nvPr>
            <p:ph type="dt" sz="half" idx="10"/>
          </p:nvPr>
        </p:nvSpPr>
        <p:spPr/>
        <p:txBody>
          <a:bodyPr/>
          <a:lstStyle/>
          <a:p>
            <a:fld id="{60A56F31-819E-1E46-BD86-D67966D3E8D0}" type="datetimeFigureOut">
              <a:rPr lang="en-US" smtClean="0"/>
              <a:pPr/>
              <a:t>2/9/2022</a:t>
            </a:fld>
            <a:endParaRPr lang="en-US"/>
          </a:p>
        </p:txBody>
      </p:sp>
      <p:sp>
        <p:nvSpPr>
          <p:cNvPr id="4" name="Footer Placeholder 3">
            <a:extLst>
              <a:ext uri="{FF2B5EF4-FFF2-40B4-BE49-F238E27FC236}">
                <a16:creationId xmlns:a16="http://schemas.microsoft.com/office/drawing/2014/main" id="{EE66874C-CEC0-2F4A-BED3-68A9F062E1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D64687-AEB6-CE47-AAE4-323F1B479A71}"/>
              </a:ext>
            </a:extLst>
          </p:cNvPr>
          <p:cNvSpPr>
            <a:spLocks noGrp="1"/>
          </p:cNvSpPr>
          <p:nvPr>
            <p:ph type="sldNum" sz="quarter" idx="12"/>
          </p:nvPr>
        </p:nvSpPr>
        <p:spPr/>
        <p:txBody>
          <a:bodyPr/>
          <a:lstStyle/>
          <a:p>
            <a:fld id="{EAD072EB-A24F-5643-802A-166850F4782F}" type="slidenum">
              <a:rPr lang="en-US" smtClean="0"/>
              <a:pPr/>
              <a:t>‹#›</a:t>
            </a:fld>
            <a:endParaRPr lang="en-US"/>
          </a:p>
        </p:txBody>
      </p:sp>
    </p:spTree>
    <p:extLst>
      <p:ext uri="{BB962C8B-B14F-4D97-AF65-F5344CB8AC3E}">
        <p14:creationId xmlns:p14="http://schemas.microsoft.com/office/powerpoint/2010/main" val="3793853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331" y="1913602"/>
            <a:ext cx="8307388" cy="1021556"/>
          </a:xfrm>
        </p:spPr>
        <p:txBody>
          <a:bodyPr anchor="t"/>
          <a:lstStyle>
            <a:lvl1pPr algn="l">
              <a:defRPr sz="3000" b="1"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73331" y="1138918"/>
            <a:ext cx="8299223" cy="774683"/>
          </a:xfrm>
        </p:spPr>
        <p:txBody>
          <a:bodyPr anchor="b"/>
          <a:lstStyle>
            <a:lvl1pPr marL="0" indent="0">
              <a:buNone/>
              <a:defRPr sz="1500" b="1">
                <a:solidFill>
                  <a:schemeClr val="accent1"/>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3738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55104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2265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cap="all" baseline="0">
                <a:solidFill>
                  <a:srgbClr val="167CB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marL="514326" indent="-171442">
              <a:buSzPct val="95000"/>
              <a:buFont typeface="Cambria" panose="02040503050406030204" pitchFamily="18" charset="0"/>
              <a:buChar char="⎻"/>
              <a:defRPr>
                <a:solidFill>
                  <a:schemeClr val="bg2">
                    <a:lumMod val="25000"/>
                  </a:schemeClr>
                </a:solidFill>
              </a:defRPr>
            </a:lvl2pPr>
            <a:lvl3pPr marL="857208" indent="-171442">
              <a:buSzPct val="60000"/>
              <a:buFont typeface="Wingdings" pitchFamily="2" charset="2"/>
              <a:buChar char="Ø"/>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72EB-A24F-5643-802A-166850F4782F}" type="slidenum">
              <a:rPr lang="en-US" smtClean="0"/>
              <a:t>‹#›</a:t>
            </a:fld>
            <a:endParaRPr lang="en-US"/>
          </a:p>
        </p:txBody>
      </p:sp>
      <p:pic>
        <p:nvPicPr>
          <p:cNvPr id="9" name="Picture 8">
            <a:extLst>
              <a:ext uri="{FF2B5EF4-FFF2-40B4-BE49-F238E27FC236}">
                <a16:creationId xmlns:a16="http://schemas.microsoft.com/office/drawing/2014/main" id="{9099723A-9A1C-6043-899C-A043B049E907}"/>
              </a:ext>
            </a:extLst>
          </p:cNvPr>
          <p:cNvPicPr>
            <a:picLocks noChangeAspect="1"/>
          </p:cNvPicPr>
          <p:nvPr userDrawn="1"/>
        </p:nvPicPr>
        <p:blipFill>
          <a:blip r:embed="rId2">
            <a:alphaModFix amt="26000"/>
            <a:extLst>
              <a:ext uri="{28A0092B-C50C-407E-A947-70E740481C1C}">
                <a14:useLocalDpi xmlns:a14="http://schemas.microsoft.com/office/drawing/2010/main" val="0"/>
              </a:ext>
            </a:extLst>
          </a:blip>
          <a:stretch>
            <a:fillRect/>
          </a:stretch>
        </p:blipFill>
        <p:spPr>
          <a:xfrm>
            <a:off x="84776" y="4520893"/>
            <a:ext cx="459101" cy="529372"/>
          </a:xfrm>
          <a:prstGeom prst="rect">
            <a:avLst/>
          </a:prstGeom>
        </p:spPr>
      </p:pic>
    </p:spTree>
    <p:extLst>
      <p:ext uri="{BB962C8B-B14F-4D97-AF65-F5344CB8AC3E}">
        <p14:creationId xmlns:p14="http://schemas.microsoft.com/office/powerpoint/2010/main" val="393815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5704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888706"/>
            <a:ext cx="2133600" cy="176213"/>
          </a:xfrm>
        </p:spPr>
        <p:txBody>
          <a:bodyPr/>
          <a:lstStyle/>
          <a:p>
            <a:fld id="{78CE5482-EBA0-45B4-981F-CBFFF360E1E3}" type="datetimeFigureOut">
              <a:rPr lang="en-US" smtClean="0"/>
              <a:t>2/9/2022</a:t>
            </a:fld>
            <a:endParaRPr lang="en-US" dirty="0"/>
          </a:p>
        </p:txBody>
      </p:sp>
      <p:sp>
        <p:nvSpPr>
          <p:cNvPr id="6" name="Footer Placeholder 5"/>
          <p:cNvSpPr>
            <a:spLocks noGrp="1"/>
          </p:cNvSpPr>
          <p:nvPr>
            <p:ph type="ftr" sz="quarter" idx="11"/>
          </p:nvPr>
        </p:nvSpPr>
        <p:spPr>
          <a:xfrm>
            <a:off x="3124200" y="4893469"/>
            <a:ext cx="2895600" cy="176213"/>
          </a:xfrm>
        </p:spPr>
        <p:txBody>
          <a:bodyPr/>
          <a:lstStyle/>
          <a:p>
            <a:endParaRPr lang="en-US" dirty="0"/>
          </a:p>
        </p:txBody>
      </p:sp>
    </p:spTree>
    <p:extLst>
      <p:ext uri="{BB962C8B-B14F-4D97-AF65-F5344CB8AC3E}">
        <p14:creationId xmlns:p14="http://schemas.microsoft.com/office/powerpoint/2010/main" val="44041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536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5860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82094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92588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52439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9253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3640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o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BA7C72-960C-4194-8706-927B3E7207D6}"/>
              </a:ext>
            </a:extLst>
          </p:cNvPr>
          <p:cNvSpPr>
            <a:spLocks noGrp="1"/>
          </p:cNvSpPr>
          <p:nvPr>
            <p:ph type="dt" sz="half" idx="10"/>
          </p:nvPr>
        </p:nvSpPr>
        <p:spPr/>
        <p:txBody>
          <a:bodyPr/>
          <a:lstStyle/>
          <a:p>
            <a:fld id="{78CE5482-EBA0-45B4-981F-CBFFF360E1E3}" type="datetimeFigureOut">
              <a:rPr lang="en-US" smtClean="0"/>
              <a:t>2/9/2022</a:t>
            </a:fld>
            <a:endParaRPr lang="en-US" dirty="0"/>
          </a:p>
        </p:txBody>
      </p:sp>
      <p:sp>
        <p:nvSpPr>
          <p:cNvPr id="4" name="Footer Placeholder 3">
            <a:extLst>
              <a:ext uri="{FF2B5EF4-FFF2-40B4-BE49-F238E27FC236}">
                <a16:creationId xmlns:a16="http://schemas.microsoft.com/office/drawing/2014/main" id="{A85C4A92-91CA-4F52-AE0F-FDB2BF20291F}"/>
              </a:ext>
            </a:extLst>
          </p:cNvPr>
          <p:cNvSpPr>
            <a:spLocks noGrp="1"/>
          </p:cNvSpPr>
          <p:nvPr>
            <p:ph type="ftr" sz="quarter" idx="11"/>
          </p:nvPr>
        </p:nvSpPr>
        <p:spPr/>
        <p:txBody>
          <a:bodyPr/>
          <a:lstStyle/>
          <a:p>
            <a:endParaRPr lang="en-US" dirty="0"/>
          </a:p>
        </p:txBody>
      </p:sp>
      <p:sp>
        <p:nvSpPr>
          <p:cNvPr id="5" name="Rectangle 4">
            <a:extLst>
              <a:ext uri="{FF2B5EF4-FFF2-40B4-BE49-F238E27FC236}">
                <a16:creationId xmlns:a16="http://schemas.microsoft.com/office/drawing/2014/main" id="{16538D93-1966-4331-A139-E2F172C03B85}"/>
              </a:ext>
            </a:extLst>
          </p:cNvPr>
          <p:cNvSpPr/>
          <p:nvPr userDrawn="1"/>
        </p:nvSpPr>
        <p:spPr>
          <a:xfrm>
            <a:off x="228600" y="171450"/>
            <a:ext cx="8686800" cy="4686300"/>
          </a:xfrm>
          <a:prstGeom prst="rect">
            <a:avLst/>
          </a:prstGeom>
          <a:noFill/>
          <a:ln w="127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6" name="TextBox 5">
            <a:extLst>
              <a:ext uri="{FF2B5EF4-FFF2-40B4-BE49-F238E27FC236}">
                <a16:creationId xmlns:a16="http://schemas.microsoft.com/office/drawing/2014/main" id="{98E4F559-45FC-4209-84AE-4AE286CA03F6}"/>
              </a:ext>
            </a:extLst>
          </p:cNvPr>
          <p:cNvSpPr txBox="1"/>
          <p:nvPr userDrawn="1"/>
        </p:nvSpPr>
        <p:spPr>
          <a:xfrm>
            <a:off x="8666018" y="4851872"/>
            <a:ext cx="341760" cy="253916"/>
          </a:xfrm>
          <a:prstGeom prst="rect">
            <a:avLst/>
          </a:prstGeom>
          <a:noFill/>
        </p:spPr>
        <p:txBody>
          <a:bodyPr wrap="none" rtlCol="0">
            <a:spAutoFit/>
          </a:bodyPr>
          <a:lstStyle/>
          <a:p>
            <a:fld id="{ED92E319-FBE3-4E05-B7FC-F9F30F9B49F8}" type="slidenum">
              <a:rPr lang="en-US" sz="1050" smtClean="0">
                <a:solidFill>
                  <a:srgbClr val="0046AD"/>
                </a:solidFill>
              </a:rPr>
              <a:t>‹#›</a:t>
            </a:fld>
            <a:endParaRPr lang="en-US" sz="1050" dirty="0">
              <a:solidFill>
                <a:srgbClr val="0046AD"/>
              </a:solidFill>
            </a:endParaRPr>
          </a:p>
        </p:txBody>
      </p:sp>
    </p:spTree>
    <p:extLst>
      <p:ext uri="{BB962C8B-B14F-4D97-AF65-F5344CB8AC3E}">
        <p14:creationId xmlns:p14="http://schemas.microsoft.com/office/powerpoint/2010/main" val="77591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10FD89-C021-414F-B22F-37231E9400E9}"/>
              </a:ext>
            </a:extLst>
          </p:cNvPr>
          <p:cNvPicPr>
            <a:picLocks noChangeAspect="1"/>
          </p:cNvPicPr>
          <p:nvPr userDrawn="1"/>
        </p:nvPicPr>
        <p:blipFill>
          <a:blip r:embed="rId2"/>
          <a:stretch>
            <a:fillRect/>
          </a:stretch>
        </p:blipFill>
        <p:spPr>
          <a:xfrm>
            <a:off x="0" y="2847715"/>
            <a:ext cx="9144000" cy="2332100"/>
          </a:xfrm>
          <a:prstGeom prst="rect">
            <a:avLst/>
          </a:prstGeom>
        </p:spPr>
      </p:pic>
      <p:sp>
        <p:nvSpPr>
          <p:cNvPr id="2" name="Title 1"/>
          <p:cNvSpPr>
            <a:spLocks noGrp="1"/>
          </p:cNvSpPr>
          <p:nvPr>
            <p:ph type="title" hasCustomPrompt="1"/>
          </p:nvPr>
        </p:nvSpPr>
        <p:spPr/>
        <p:txBody>
          <a:bodyPr/>
          <a:lstStyle>
            <a:lvl1pPr algn="ctr">
              <a:defRPr cap="all" baseline="0">
                <a:solidFill>
                  <a:srgbClr val="167CB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marL="514326" indent="-171442">
              <a:buSzPct val="95000"/>
              <a:buFont typeface="Cambria" panose="02040503050406030204" pitchFamily="18" charset="0"/>
              <a:buChar char="⎻"/>
              <a:defRPr>
                <a:solidFill>
                  <a:schemeClr val="bg2">
                    <a:lumMod val="25000"/>
                  </a:schemeClr>
                </a:solidFill>
              </a:defRPr>
            </a:lvl2pPr>
            <a:lvl3pPr marL="857208" indent="-171442">
              <a:buSzPct val="60000"/>
              <a:buFont typeface="Wingdings" pitchFamily="2" charset="2"/>
              <a:buChar char="Ø"/>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72EB-A24F-5643-802A-166850F4782F}" type="slidenum">
              <a:rPr lang="en-US" smtClean="0"/>
              <a:t>‹#›</a:t>
            </a:fld>
            <a:endParaRPr lang="en-US"/>
          </a:p>
        </p:txBody>
      </p:sp>
      <p:pic>
        <p:nvPicPr>
          <p:cNvPr id="9" name="Picture 8">
            <a:extLst>
              <a:ext uri="{FF2B5EF4-FFF2-40B4-BE49-F238E27FC236}">
                <a16:creationId xmlns:a16="http://schemas.microsoft.com/office/drawing/2014/main" id="{18DDD50C-3B08-0047-BC46-9A9D8BCEC4CE}"/>
              </a:ext>
            </a:extLst>
          </p:cNvPr>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84776" y="4520893"/>
            <a:ext cx="459101" cy="529372"/>
          </a:xfrm>
          <a:prstGeom prst="rect">
            <a:avLst/>
          </a:prstGeom>
        </p:spPr>
      </p:pic>
    </p:spTree>
    <p:extLst>
      <p:ext uri="{BB962C8B-B14F-4D97-AF65-F5344CB8AC3E}">
        <p14:creationId xmlns:p14="http://schemas.microsoft.com/office/powerpoint/2010/main" val="1893722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569F3-D926-41A5-99A2-289EE2C850F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3530581-BA6C-4A82-9076-4E0F091B887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E8A535D-941D-472D-841C-4EE50506BBFC}"/>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5F432E98-A1B3-4CFC-8680-2E153E71A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6A334-BF16-42D4-8D1D-CA89FC667927}"/>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5277133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26C2-5005-4486-8193-0725E01CF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DFC83-6411-4A9A-A25D-7391660091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2BBF85-6DDF-4535-B389-6F24B7308E43}"/>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17C910F9-21F2-47F0-9BC8-FA66765C5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65808-CCDC-4280-9213-E7F8EF9588BA}"/>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929814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BB1F-A647-48CF-BEBE-CFD08C98AC8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36CF2C3-CCF0-4B7E-907F-5BD05D40959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807FE8-F3E1-453F-9039-43919F94ED0D}"/>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5AE031DE-D92D-4D34-B8A5-9B3BC626D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A6B67-24E7-489B-9E7C-B02C69AC73EA}"/>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433185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27591-033D-44A1-B898-498733A98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D63A4D-8DFC-46CD-B889-77C83F59D2D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A16272-5747-4CC4-AFD6-C3AE28A799C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33FD7E-6495-4D8C-BC3C-138FEC7CB9A3}"/>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6" name="Footer Placeholder 5">
            <a:extLst>
              <a:ext uri="{FF2B5EF4-FFF2-40B4-BE49-F238E27FC236}">
                <a16:creationId xmlns:a16="http://schemas.microsoft.com/office/drawing/2014/main" id="{7EA589A9-486A-4933-948C-47B442372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0B7CD-8420-4F37-B7B9-70262C880EEE}"/>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1085076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2FCA-89FE-4AB5-89B7-4F5584A2F04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E2758-992E-4F3F-8850-F8AC26DF719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7EC43C2-E96B-47B8-8055-E6D3B020A5E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B0E87-7E77-4F16-82AA-9B370D57463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39238A1-E0AB-477B-8844-F44564252C1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D451C-EC1E-4022-8455-687454F2D43F}"/>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8" name="Footer Placeholder 7">
            <a:extLst>
              <a:ext uri="{FF2B5EF4-FFF2-40B4-BE49-F238E27FC236}">
                <a16:creationId xmlns:a16="http://schemas.microsoft.com/office/drawing/2014/main" id="{C240234C-0F23-4B37-9A2D-4F53639610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036B0-0BC8-4868-BFAB-774790CAA9E5}"/>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2977599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3730-4C11-4DC8-93A0-0C8150A88C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A527D-712C-4820-A96C-5AFAEA780096}"/>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4" name="Footer Placeholder 3">
            <a:extLst>
              <a:ext uri="{FF2B5EF4-FFF2-40B4-BE49-F238E27FC236}">
                <a16:creationId xmlns:a16="http://schemas.microsoft.com/office/drawing/2014/main" id="{871203CB-ED7C-43AC-8EB8-6384B0104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B23F0-4D33-427E-A9D7-97DA533AA8B4}"/>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159856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AAE7AD-2813-43EB-B18A-32BE7B223C08}"/>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3" name="Footer Placeholder 2">
            <a:extLst>
              <a:ext uri="{FF2B5EF4-FFF2-40B4-BE49-F238E27FC236}">
                <a16:creationId xmlns:a16="http://schemas.microsoft.com/office/drawing/2014/main" id="{790F19BA-68B7-4B9B-8E01-F4E7FF663D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4CEB3-3CA4-4209-9CFC-0BE4434CCE6F}"/>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1565927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4C64-7C39-4803-98F3-BF69856C94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8E08DC-FC20-4E6F-9163-403F1B601D7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1CF3E9-90E5-45BB-82E9-786E9CC7549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AF63EEF-A81A-4B9B-A1E3-E5AA52AC98CA}"/>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6" name="Footer Placeholder 5">
            <a:extLst>
              <a:ext uri="{FF2B5EF4-FFF2-40B4-BE49-F238E27FC236}">
                <a16:creationId xmlns:a16="http://schemas.microsoft.com/office/drawing/2014/main" id="{C58789F5-A30E-4D83-B47D-003322BB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AE95C-55C7-455E-8E0B-AB9E277CF433}"/>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555902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6BFE4-CC2B-4874-A307-F8476D7E859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F5E9D3E-A330-4A01-81BD-361F6E84B9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079D073-81A3-4D01-8BC0-322CFB0C05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B98AB8D-BDBD-474E-A630-6DEF2366F66D}"/>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6" name="Footer Placeholder 5">
            <a:extLst>
              <a:ext uri="{FF2B5EF4-FFF2-40B4-BE49-F238E27FC236}">
                <a16:creationId xmlns:a16="http://schemas.microsoft.com/office/drawing/2014/main" id="{FEBD8192-EB2F-418D-9DBB-D47DF40F6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7621B-D964-4867-A8AB-4E2B714900F1}"/>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300843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9FFF7-FB6F-434E-801D-E63C4C7EDD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D44C04-54B3-428C-A2ED-96FF561C17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D47C3-28E9-430F-B6CB-2F3E7012213F}"/>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2B862CEA-37A7-4F2D-A119-310F0D483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A5AD8-83C0-4623-9C25-752CF34BDE2F}"/>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200981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90" y="1282308"/>
            <a:ext cx="7886700" cy="2139553"/>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hasCustomPrompt="1"/>
          </p:nvPr>
        </p:nvSpPr>
        <p:spPr>
          <a:xfrm>
            <a:off x="623890" y="3442098"/>
            <a:ext cx="7886700" cy="1125140"/>
          </a:xfrm>
        </p:spPr>
        <p:txBody>
          <a:bodyPr/>
          <a:lstStyle>
            <a:lvl1pPr marL="0" indent="0" algn="ctr">
              <a:buNone/>
              <a:defRPr sz="1800">
                <a:solidFill>
                  <a:schemeClr val="tx1">
                    <a:tint val="75000"/>
                  </a:schemeClr>
                </a:solidFill>
              </a:defRPr>
            </a:lvl1pPr>
            <a:lvl2pPr marL="342882" indent="0">
              <a:buNone/>
              <a:defRPr sz="1500">
                <a:solidFill>
                  <a:schemeClr val="tx1">
                    <a:tint val="75000"/>
                  </a:schemeClr>
                </a:solidFill>
              </a:defRPr>
            </a:lvl2pPr>
            <a:lvl3pPr marL="685766" indent="0">
              <a:buNone/>
              <a:defRPr sz="1351">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4" indent="0">
              <a:buNone/>
              <a:defRPr sz="1200">
                <a:solidFill>
                  <a:schemeClr val="tx1">
                    <a:tint val="75000"/>
                  </a:schemeClr>
                </a:solidFill>
              </a:defRPr>
            </a:lvl6pPr>
            <a:lvl7pPr marL="2057298" indent="0">
              <a:buNone/>
              <a:defRPr sz="1200">
                <a:solidFill>
                  <a:schemeClr val="tx1">
                    <a:tint val="75000"/>
                  </a:schemeClr>
                </a:solidFill>
              </a:defRPr>
            </a:lvl7pPr>
            <a:lvl8pPr marL="2400180" indent="0">
              <a:buNone/>
              <a:defRPr sz="1200">
                <a:solidFill>
                  <a:schemeClr val="tx1">
                    <a:tint val="75000"/>
                  </a:schemeClr>
                </a:solidFill>
              </a:defRPr>
            </a:lvl8pPr>
            <a:lvl9pPr marL="274306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A56F31-819E-1E46-BD86-D67966D3E8D0}"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1920345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721310-2A21-46A4-B502-0F3A626EC9C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E1B50-1C5C-48E5-BD39-77CBC8E3430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E3C9DF-3DBA-47A3-B703-D608DF850552}"/>
              </a:ext>
            </a:extLst>
          </p:cNvPr>
          <p:cNvSpPr>
            <a:spLocks noGrp="1"/>
          </p:cNvSpPr>
          <p:nvPr>
            <p:ph type="dt" sz="half" idx="10"/>
          </p:nvPr>
        </p:nvSpPr>
        <p:spPr/>
        <p:txBody>
          <a:body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3589199B-7E97-41E0-9004-5E2A52AC0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D1B1E-493C-41C3-BAFA-9B853FFB791A}"/>
              </a:ext>
            </a:extLst>
          </p:cNvPr>
          <p:cNvSpPr>
            <a:spLocks noGrp="1"/>
          </p:cNvSpPr>
          <p:nvPr>
            <p:ph type="sldNum" sz="quarter" idx="12"/>
          </p:nvPr>
        </p:nvSpPr>
        <p:spPr/>
        <p:txBody>
          <a:bodyPr/>
          <a:lstStyle/>
          <a:p>
            <a:fld id="{71A2C9A1-874D-4B00-9AA6-1A3A55E6B7D4}" type="slidenum">
              <a:rPr lang="en-US" smtClean="0"/>
              <a:t>‹#›</a:t>
            </a:fld>
            <a:endParaRPr lang="en-US"/>
          </a:p>
        </p:txBody>
      </p:sp>
    </p:spTree>
    <p:extLst>
      <p:ext uri="{BB962C8B-B14F-4D97-AF65-F5344CB8AC3E}">
        <p14:creationId xmlns:p14="http://schemas.microsoft.com/office/powerpoint/2010/main" val="3587002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CAP Titl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60820541-66CA-40E5-AD75-7716D083E43A}"/>
              </a:ext>
            </a:extLst>
          </p:cNvPr>
          <p:cNvSpPr/>
          <p:nvPr userDrawn="1"/>
        </p:nvSpPr>
        <p:spPr>
          <a:xfrm>
            <a:off x="1" y="0"/>
            <a:ext cx="220256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59F6FA10-8F65-4CCC-BF72-E7EC694CFB59}"/>
              </a:ext>
            </a:extLst>
          </p:cNvPr>
          <p:cNvSpPr/>
          <p:nvPr userDrawn="1"/>
        </p:nvSpPr>
        <p:spPr>
          <a:xfrm>
            <a:off x="2202570" y="0"/>
            <a:ext cx="694143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 Placeholder 35">
            <a:extLst>
              <a:ext uri="{FF2B5EF4-FFF2-40B4-BE49-F238E27FC236}">
                <a16:creationId xmlns:a16="http://schemas.microsoft.com/office/drawing/2014/main" id="{34530A1C-B5EB-4983-9BEF-7A27A7D9F283}"/>
              </a:ext>
            </a:extLst>
          </p:cNvPr>
          <p:cNvSpPr>
            <a:spLocks noGrp="1"/>
          </p:cNvSpPr>
          <p:nvPr>
            <p:ph type="body" sz="quarter" idx="10" hasCustomPrompt="1"/>
          </p:nvPr>
        </p:nvSpPr>
        <p:spPr>
          <a:xfrm>
            <a:off x="2470974" y="472679"/>
            <a:ext cx="6026517" cy="1541859"/>
          </a:xfrm>
        </p:spPr>
        <p:txBody>
          <a:bodyPr>
            <a:normAutofit/>
          </a:bodyPr>
          <a:lstStyle>
            <a:lvl1pPr marL="0" indent="0">
              <a:buNone/>
              <a:defRPr sz="3300" b="1">
                <a:solidFill>
                  <a:schemeClr val="bg1"/>
                </a:solidFill>
                <a:latin typeface="Helvetica Neue" panose="02000503000000020004" pitchFamily="2"/>
              </a:defRPr>
            </a:lvl1pPr>
          </a:lstStyle>
          <a:p>
            <a:pPr lvl="0"/>
            <a:r>
              <a:rPr lang="en-US" dirty="0"/>
              <a:t>Click to add title</a:t>
            </a:r>
          </a:p>
        </p:txBody>
      </p:sp>
      <p:pic>
        <p:nvPicPr>
          <p:cNvPr id="34" name="Google Shape;25;p3">
            <a:extLst>
              <a:ext uri="{FF2B5EF4-FFF2-40B4-BE49-F238E27FC236}">
                <a16:creationId xmlns:a16="http://schemas.microsoft.com/office/drawing/2014/main" id="{897BD587-D018-4DAD-A9E5-2C4B527B25ED}"/>
              </a:ext>
            </a:extLst>
          </p:cNvPr>
          <p:cNvPicPr preferRelativeResize="0">
            <a:picLocks noChangeAspect="1"/>
          </p:cNvPicPr>
          <p:nvPr userDrawn="1"/>
        </p:nvPicPr>
        <p:blipFill>
          <a:blip r:embed="rId3">
            <a:alphaModFix/>
          </a:blip>
          <a:stretch>
            <a:fillRect/>
          </a:stretch>
        </p:blipFill>
        <p:spPr>
          <a:xfrm>
            <a:off x="522793" y="311735"/>
            <a:ext cx="1156983" cy="1645920"/>
          </a:xfrm>
          <a:prstGeom prst="rect">
            <a:avLst/>
          </a:prstGeom>
          <a:noFill/>
          <a:ln>
            <a:noFill/>
          </a:ln>
        </p:spPr>
      </p:pic>
      <p:cxnSp>
        <p:nvCxnSpPr>
          <p:cNvPr id="41" name="Straight Connector 40">
            <a:extLst>
              <a:ext uri="{FF2B5EF4-FFF2-40B4-BE49-F238E27FC236}">
                <a16:creationId xmlns:a16="http://schemas.microsoft.com/office/drawing/2014/main" id="{FD5BA77D-5EA3-4224-8770-2F5DED399755}"/>
              </a:ext>
            </a:extLst>
          </p:cNvPr>
          <p:cNvCxnSpPr/>
          <p:nvPr userDrawn="1"/>
        </p:nvCxnSpPr>
        <p:spPr>
          <a:xfrm>
            <a:off x="2465738" y="256520"/>
            <a:ext cx="602818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E58BEC8-D4E1-4005-8C83-2EFD4008C98C}"/>
              </a:ext>
            </a:extLst>
          </p:cNvPr>
          <p:cNvCxnSpPr/>
          <p:nvPr userDrawn="1"/>
        </p:nvCxnSpPr>
        <p:spPr>
          <a:xfrm>
            <a:off x="2465738" y="4743014"/>
            <a:ext cx="602818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Placeholder 35">
            <a:extLst>
              <a:ext uri="{FF2B5EF4-FFF2-40B4-BE49-F238E27FC236}">
                <a16:creationId xmlns:a16="http://schemas.microsoft.com/office/drawing/2014/main" id="{3419A48A-35E1-4B09-BFA1-7A08724DC32D}"/>
              </a:ext>
            </a:extLst>
          </p:cNvPr>
          <p:cNvSpPr>
            <a:spLocks noGrp="1"/>
          </p:cNvSpPr>
          <p:nvPr>
            <p:ph type="body" sz="quarter" idx="11" hasCustomPrompt="1"/>
          </p:nvPr>
        </p:nvSpPr>
        <p:spPr>
          <a:xfrm>
            <a:off x="2470974" y="3035207"/>
            <a:ext cx="6026517" cy="1541859"/>
          </a:xfrm>
        </p:spPr>
        <p:txBody>
          <a:bodyPr anchor="b">
            <a:normAutofit/>
          </a:bodyPr>
          <a:lstStyle>
            <a:lvl1pPr marL="0" indent="0">
              <a:buNone/>
              <a:defRPr sz="2100" b="0">
                <a:solidFill>
                  <a:schemeClr val="bg1"/>
                </a:solidFill>
                <a:latin typeface="Helvetica Neue" panose="02000503000000020004" pitchFamily="2"/>
              </a:defRPr>
            </a:lvl1pPr>
          </a:lstStyle>
          <a:p>
            <a:pPr lvl="0"/>
            <a:r>
              <a:rPr lang="en-US" dirty="0"/>
              <a:t>Click to add title</a:t>
            </a:r>
          </a:p>
        </p:txBody>
      </p:sp>
    </p:spTree>
    <p:custDataLst>
      <p:tags r:id="rId1"/>
    </p:custDataLst>
    <p:extLst>
      <p:ext uri="{BB962C8B-B14F-4D97-AF65-F5344CB8AC3E}">
        <p14:creationId xmlns:p14="http://schemas.microsoft.com/office/powerpoint/2010/main" val="2944667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720840" y="857250"/>
            <a:ext cx="7794510" cy="4114800"/>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720841" y="273844"/>
            <a:ext cx="7794509"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1754388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cxnSp>
        <p:nvCxnSpPr>
          <p:cNvPr id="6" name="Google Shape;69;p11">
            <a:extLst>
              <a:ext uri="{FF2B5EF4-FFF2-40B4-BE49-F238E27FC236}">
                <a16:creationId xmlns:a16="http://schemas.microsoft.com/office/drawing/2014/main" id="{FE67B478-C1CC-4D22-B086-DD31E37E9325}"/>
              </a:ext>
            </a:extLst>
          </p:cNvPr>
          <p:cNvCxnSpPr/>
          <p:nvPr userDrawn="1"/>
        </p:nvCxnSpPr>
        <p:spPr>
          <a:xfrm>
            <a:off x="425200" y="4740000"/>
            <a:ext cx="8296800" cy="0"/>
          </a:xfrm>
          <a:prstGeom prst="straightConnector1">
            <a:avLst/>
          </a:prstGeom>
          <a:noFill/>
          <a:ln w="19050" cap="flat" cmpd="sng">
            <a:solidFill>
              <a:srgbClr val="3776B3"/>
            </a:solidFill>
            <a:prstDash val="solid"/>
            <a:round/>
            <a:headEnd type="none" w="sm" len="sm"/>
            <a:tailEnd type="none" w="sm" len="sm"/>
          </a:ln>
        </p:spPr>
      </p:cxnSp>
      <p:sp>
        <p:nvSpPr>
          <p:cNvPr id="7" name="Content Placeholder 2">
            <a:extLst>
              <a:ext uri="{FF2B5EF4-FFF2-40B4-BE49-F238E27FC236}">
                <a16:creationId xmlns:a16="http://schemas.microsoft.com/office/drawing/2014/main" id="{1C700E3E-19D0-4BAA-B80E-8A260A94998B}"/>
              </a:ext>
            </a:extLst>
          </p:cNvPr>
          <p:cNvSpPr>
            <a:spLocks noGrp="1"/>
          </p:cNvSpPr>
          <p:nvPr>
            <p:ph idx="1"/>
          </p:nvPr>
        </p:nvSpPr>
        <p:spPr>
          <a:xfrm>
            <a:off x="720840" y="857251"/>
            <a:ext cx="7794510" cy="3738110"/>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F7933A5-7EB2-40E2-898C-BE1ED743900E}"/>
              </a:ext>
            </a:extLst>
          </p:cNvPr>
          <p:cNvSpPr>
            <a:spLocks noGrp="1"/>
          </p:cNvSpPr>
          <p:nvPr>
            <p:ph type="title"/>
          </p:nvPr>
        </p:nvSpPr>
        <p:spPr>
          <a:xfrm>
            <a:off x="720841" y="273844"/>
            <a:ext cx="7794509"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extLst>
      <p:ext uri="{BB962C8B-B14F-4D97-AF65-F5344CB8AC3E}">
        <p14:creationId xmlns:p14="http://schemas.microsoft.com/office/powerpoint/2010/main" val="3269618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cxnSp>
        <p:nvCxnSpPr>
          <p:cNvPr id="6" name="Google Shape;69;p11">
            <a:extLst>
              <a:ext uri="{FF2B5EF4-FFF2-40B4-BE49-F238E27FC236}">
                <a16:creationId xmlns:a16="http://schemas.microsoft.com/office/drawing/2014/main" id="{8848281E-A9B6-48C6-88CD-7EBFFBC68899}"/>
              </a:ext>
            </a:extLst>
          </p:cNvPr>
          <p:cNvCxnSpPr/>
          <p:nvPr userDrawn="1"/>
        </p:nvCxnSpPr>
        <p:spPr>
          <a:xfrm>
            <a:off x="425200" y="4740000"/>
            <a:ext cx="8296800" cy="0"/>
          </a:xfrm>
          <a:prstGeom prst="straightConnector1">
            <a:avLst/>
          </a:prstGeom>
          <a:noFill/>
          <a:ln w="19050" cap="flat" cmpd="sng">
            <a:solidFill>
              <a:srgbClr val="3776B3"/>
            </a:solidFill>
            <a:prstDash val="solid"/>
            <a:round/>
            <a:headEnd type="none" w="sm" len="sm"/>
            <a:tailEnd type="none" w="sm" len="sm"/>
          </a:ln>
        </p:spPr>
      </p:cxnSp>
      <p:cxnSp>
        <p:nvCxnSpPr>
          <p:cNvPr id="7" name="Google Shape;70;p11">
            <a:extLst>
              <a:ext uri="{FF2B5EF4-FFF2-40B4-BE49-F238E27FC236}">
                <a16:creationId xmlns:a16="http://schemas.microsoft.com/office/drawing/2014/main" id="{56D933C6-510D-492F-B0BB-5DA9C72A6A92}"/>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8" name="Google Shape;73;p11">
            <a:extLst>
              <a:ext uri="{FF2B5EF4-FFF2-40B4-BE49-F238E27FC236}">
                <a16:creationId xmlns:a16="http://schemas.microsoft.com/office/drawing/2014/main" id="{486B749C-0A90-4A76-B7AD-FE959B414797}"/>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sp>
        <p:nvSpPr>
          <p:cNvPr id="9" name="Title 1">
            <a:extLst>
              <a:ext uri="{FF2B5EF4-FFF2-40B4-BE49-F238E27FC236}">
                <a16:creationId xmlns:a16="http://schemas.microsoft.com/office/drawing/2014/main" id="{9D01A954-025D-421C-B1B7-E8328E15D51A}"/>
              </a:ext>
            </a:extLst>
          </p:cNvPr>
          <p:cNvSpPr>
            <a:spLocks noGrp="1"/>
          </p:cNvSpPr>
          <p:nvPr>
            <p:ph type="title"/>
          </p:nvPr>
        </p:nvSpPr>
        <p:spPr>
          <a:xfrm>
            <a:off x="720841" y="273844"/>
            <a:ext cx="7794509"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54049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2"/>
          <a:stretch>
            <a:fillRect/>
          </a:stretch>
        </p:blipFill>
        <p:spPr>
          <a:xfrm>
            <a:off x="7779245" y="298765"/>
            <a:ext cx="899345" cy="415634"/>
          </a:xfrm>
          <a:prstGeom prst="rect">
            <a:avLst/>
          </a:prstGeom>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720841" y="273844"/>
            <a:ext cx="7008017"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cxnSp>
        <p:nvCxnSpPr>
          <p:cNvPr id="7" name="Google Shape;69;p11">
            <a:extLst>
              <a:ext uri="{FF2B5EF4-FFF2-40B4-BE49-F238E27FC236}">
                <a16:creationId xmlns:a16="http://schemas.microsoft.com/office/drawing/2014/main" id="{7028525D-7806-4984-A7AA-66A0AAA637BB}"/>
              </a:ext>
            </a:extLst>
          </p:cNvPr>
          <p:cNvCxnSpPr/>
          <p:nvPr userDrawn="1"/>
        </p:nvCxnSpPr>
        <p:spPr>
          <a:xfrm>
            <a:off x="425200" y="4740000"/>
            <a:ext cx="8296800" cy="0"/>
          </a:xfrm>
          <a:prstGeom prst="straightConnector1">
            <a:avLst/>
          </a:prstGeom>
          <a:noFill/>
          <a:ln w="19050" cap="flat" cmpd="sng">
            <a:solidFill>
              <a:srgbClr val="3776B3"/>
            </a:solidFill>
            <a:prstDash val="solid"/>
            <a:round/>
            <a:headEnd type="none" w="sm" len="sm"/>
            <a:tailEnd type="none" w="sm" len="sm"/>
          </a:ln>
        </p:spPr>
      </p:cxnSp>
    </p:spTree>
    <p:extLst>
      <p:ext uri="{BB962C8B-B14F-4D97-AF65-F5344CB8AC3E}">
        <p14:creationId xmlns:p14="http://schemas.microsoft.com/office/powerpoint/2010/main" val="1213624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720840" y="956115"/>
            <a:ext cx="7794509" cy="4055226"/>
          </a:xfrm>
          <a:effectLst>
            <a:outerShdw blurRad="50800" dist="38100" dir="8100000" algn="tr" rotWithShape="0">
              <a:prstClr val="black">
                <a:alpha val="40000"/>
              </a:prstClr>
            </a:outerShdw>
          </a:effectLst>
        </p:spPr>
        <p:txBody>
          <a:bodyPr/>
          <a:lstStyle/>
          <a:p>
            <a:endParaRPr lang="en-US"/>
          </a:p>
        </p:txBody>
      </p:sp>
      <p:sp>
        <p:nvSpPr>
          <p:cNvPr id="7" name="Title 1">
            <a:extLst>
              <a:ext uri="{FF2B5EF4-FFF2-40B4-BE49-F238E27FC236}">
                <a16:creationId xmlns:a16="http://schemas.microsoft.com/office/drawing/2014/main" id="{68B71D43-E54F-4DBF-89F7-46EBDCF6A34E}"/>
              </a:ext>
            </a:extLst>
          </p:cNvPr>
          <p:cNvSpPr>
            <a:spLocks noGrp="1"/>
          </p:cNvSpPr>
          <p:nvPr>
            <p:ph type="title"/>
          </p:nvPr>
        </p:nvSpPr>
        <p:spPr>
          <a:xfrm>
            <a:off x="720841" y="273844"/>
            <a:ext cx="7794509"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42362604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3"/>
          <a:stretch>
            <a:fillRect/>
          </a:stretch>
        </p:blipFill>
        <p:spPr>
          <a:xfrm>
            <a:off x="7779245" y="298765"/>
            <a:ext cx="899345" cy="415634"/>
          </a:xfrm>
          <a:prstGeom prst="rect">
            <a:avLst/>
          </a:prstGeom>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720841" y="273844"/>
            <a:ext cx="7008017"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extLst>
      <p:ext uri="{BB962C8B-B14F-4D97-AF65-F5344CB8AC3E}">
        <p14:creationId xmlns:p14="http://schemas.microsoft.com/office/powerpoint/2010/main" val="4160361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3"/>
          <a:stretch>
            <a:fillRect/>
          </a:stretch>
        </p:blipFill>
        <p:spPr>
          <a:xfrm>
            <a:off x="7779245" y="298765"/>
            <a:ext cx="899345" cy="415634"/>
          </a:xfrm>
          <a:prstGeom prst="rect">
            <a:avLst/>
          </a:prstGeom>
        </p:spPr>
      </p:pic>
      <p:sp>
        <p:nvSpPr>
          <p:cNvPr id="6" name="Title 1">
            <a:extLst>
              <a:ext uri="{FF2B5EF4-FFF2-40B4-BE49-F238E27FC236}">
                <a16:creationId xmlns:a16="http://schemas.microsoft.com/office/drawing/2014/main" id="{FE9C1F69-E54C-4AAC-86B7-1EEF38C19B2D}"/>
              </a:ext>
            </a:extLst>
          </p:cNvPr>
          <p:cNvSpPr>
            <a:spLocks noGrp="1"/>
          </p:cNvSpPr>
          <p:nvPr>
            <p:ph type="title"/>
          </p:nvPr>
        </p:nvSpPr>
        <p:spPr>
          <a:xfrm>
            <a:off x="720841" y="273844"/>
            <a:ext cx="7008017"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
        <p:nvSpPr>
          <p:cNvPr id="4" name="Text Placeholder 3">
            <a:extLst>
              <a:ext uri="{FF2B5EF4-FFF2-40B4-BE49-F238E27FC236}">
                <a16:creationId xmlns:a16="http://schemas.microsoft.com/office/drawing/2014/main" id="{C463C30B-E7D1-4AA3-861C-097D507B5D33}"/>
              </a:ext>
            </a:extLst>
          </p:cNvPr>
          <p:cNvSpPr>
            <a:spLocks noGrp="1"/>
          </p:cNvSpPr>
          <p:nvPr>
            <p:ph type="body" sz="quarter" idx="10"/>
          </p:nvPr>
        </p:nvSpPr>
        <p:spPr>
          <a:xfrm>
            <a:off x="720329" y="1014413"/>
            <a:ext cx="7008019" cy="2107406"/>
          </a:xfrm>
        </p:spPr>
        <p:txBody>
          <a:bodyPr/>
          <a:lstStyle>
            <a:lvl1pPr>
              <a:buClr>
                <a:srgbClr val="3776B3"/>
              </a:buClr>
              <a:defRPr>
                <a:solidFill>
                  <a:srgbClr val="44546A"/>
                </a:solidFill>
              </a:defRPr>
            </a:lvl1pPr>
            <a:lvl2pPr>
              <a:buClr>
                <a:srgbClr val="3776B3"/>
              </a:buClr>
              <a:defRPr>
                <a:solidFill>
                  <a:srgbClr val="44546A"/>
                </a:solidFill>
              </a:defRPr>
            </a:lvl2pPr>
            <a:lvl3pPr>
              <a:buClr>
                <a:srgbClr val="3776B3"/>
              </a:buClr>
              <a:defRPr>
                <a:solidFill>
                  <a:srgbClr val="44546A"/>
                </a:solidFill>
              </a:defRPr>
            </a:lvl3pPr>
            <a:lvl4pPr>
              <a:buClr>
                <a:srgbClr val="3776B3"/>
              </a:buClr>
              <a:defRPr>
                <a:solidFill>
                  <a:srgbClr val="44546A"/>
                </a:solidFill>
              </a:defRPr>
            </a:lvl4pPr>
            <a:lvl5pPr>
              <a:buClr>
                <a:srgbClr val="3776B3"/>
              </a:buClr>
              <a:defRPr>
                <a:solidFill>
                  <a:srgbClr val="4454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4407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40780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A56F31-819E-1E46-BD86-D67966D3E8D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072EB-A24F-5643-802A-166850F4782F}" type="slidenum">
              <a:rPr lang="en-US" smtClean="0"/>
              <a:t>‹#›</a:t>
            </a:fld>
            <a:endParaRPr lang="en-US"/>
          </a:p>
        </p:txBody>
      </p:sp>
      <p:pic>
        <p:nvPicPr>
          <p:cNvPr id="10" name="Picture 9">
            <a:extLst>
              <a:ext uri="{FF2B5EF4-FFF2-40B4-BE49-F238E27FC236}">
                <a16:creationId xmlns:a16="http://schemas.microsoft.com/office/drawing/2014/main" id="{2020F1F4-7451-B54C-975C-C932F433F84E}"/>
              </a:ext>
            </a:extLst>
          </p:cNvPr>
          <p:cNvPicPr>
            <a:picLocks noChangeAspect="1"/>
          </p:cNvPicPr>
          <p:nvPr userDrawn="1"/>
        </p:nvPicPr>
        <p:blipFill>
          <a:blip r:embed="rId2">
            <a:alphaModFix amt="26000"/>
            <a:extLst>
              <a:ext uri="{28A0092B-C50C-407E-A947-70E740481C1C}">
                <a14:useLocalDpi xmlns:a14="http://schemas.microsoft.com/office/drawing/2010/main" val="0"/>
              </a:ext>
            </a:extLst>
          </a:blip>
          <a:stretch>
            <a:fillRect/>
          </a:stretch>
        </p:blipFill>
        <p:spPr>
          <a:xfrm>
            <a:off x="84776" y="4520893"/>
            <a:ext cx="459101" cy="529372"/>
          </a:xfrm>
          <a:prstGeom prst="rect">
            <a:avLst/>
          </a:prstGeom>
        </p:spPr>
      </p:pic>
    </p:spTree>
    <p:extLst>
      <p:ext uri="{BB962C8B-B14F-4D97-AF65-F5344CB8AC3E}">
        <p14:creationId xmlns:p14="http://schemas.microsoft.com/office/powerpoint/2010/main" val="2103828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pic>
        <p:nvPicPr>
          <p:cNvPr id="4" name="Picture 3" descr="Logo&#10;&#10;Description automatically generated">
            <a:extLst>
              <a:ext uri="{FF2B5EF4-FFF2-40B4-BE49-F238E27FC236}">
                <a16:creationId xmlns:a16="http://schemas.microsoft.com/office/drawing/2014/main" id="{5A526DEE-1516-4348-BF47-0C600DD7AD6D}"/>
              </a:ext>
            </a:extLst>
          </p:cNvPr>
          <p:cNvPicPr>
            <a:picLocks noChangeAspect="1"/>
          </p:cNvPicPr>
          <p:nvPr userDrawn="1"/>
        </p:nvPicPr>
        <p:blipFill>
          <a:blip r:embed="rId2"/>
          <a:stretch>
            <a:fillRect/>
          </a:stretch>
        </p:blipFill>
        <p:spPr>
          <a:xfrm>
            <a:off x="7779245" y="298765"/>
            <a:ext cx="899345" cy="415634"/>
          </a:xfrm>
          <a:prstGeom prst="rect">
            <a:avLst/>
          </a:prstGeom>
        </p:spPr>
      </p:pic>
    </p:spTree>
    <p:extLst>
      <p:ext uri="{BB962C8B-B14F-4D97-AF65-F5344CB8AC3E}">
        <p14:creationId xmlns:p14="http://schemas.microsoft.com/office/powerpoint/2010/main" val="2885859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ogo right-no lin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5A526DEE-1516-4348-BF47-0C600DD7AD6D}"/>
              </a:ext>
            </a:extLst>
          </p:cNvPr>
          <p:cNvPicPr>
            <a:picLocks noChangeAspect="1"/>
          </p:cNvPicPr>
          <p:nvPr userDrawn="1"/>
        </p:nvPicPr>
        <p:blipFill>
          <a:blip r:embed="rId2"/>
          <a:stretch>
            <a:fillRect/>
          </a:stretch>
        </p:blipFill>
        <p:spPr>
          <a:xfrm>
            <a:off x="7779245" y="298765"/>
            <a:ext cx="899345" cy="415634"/>
          </a:xfrm>
          <a:prstGeom prst="rect">
            <a:avLst/>
          </a:prstGeom>
        </p:spPr>
      </p:pic>
    </p:spTree>
    <p:extLst>
      <p:ext uri="{BB962C8B-B14F-4D97-AF65-F5344CB8AC3E}">
        <p14:creationId xmlns:p14="http://schemas.microsoft.com/office/powerpoint/2010/main" val="2684191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Google Shape;73;p11">
            <a:extLst>
              <a:ext uri="{FF2B5EF4-FFF2-40B4-BE49-F238E27FC236}">
                <a16:creationId xmlns:a16="http://schemas.microsoft.com/office/drawing/2014/main" id="{11A952C0-F0E4-4908-9518-0AB574B63100}"/>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cxnSp>
        <p:nvCxnSpPr>
          <p:cNvPr id="6" name="Google Shape;70;p11">
            <a:extLst>
              <a:ext uri="{FF2B5EF4-FFF2-40B4-BE49-F238E27FC236}">
                <a16:creationId xmlns:a16="http://schemas.microsoft.com/office/drawing/2014/main" id="{469C5BC7-0C5D-4DF7-AC75-E72C72DCC48E}"/>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3" name="Picture Placeholder 2">
            <a:extLst>
              <a:ext uri="{FF2B5EF4-FFF2-40B4-BE49-F238E27FC236}">
                <a16:creationId xmlns:a16="http://schemas.microsoft.com/office/drawing/2014/main" id="{4DEB7680-B5DF-4D73-B59E-F4D2CE121070}"/>
              </a:ext>
            </a:extLst>
          </p:cNvPr>
          <p:cNvSpPr>
            <a:spLocks noGrp="1"/>
          </p:cNvSpPr>
          <p:nvPr>
            <p:ph type="pic" sz="quarter" idx="10"/>
          </p:nvPr>
        </p:nvSpPr>
        <p:spPr>
          <a:xfrm>
            <a:off x="622697" y="75010"/>
            <a:ext cx="8342709" cy="4936331"/>
          </a:xfrm>
          <a:effectLst>
            <a:outerShdw blurRad="50800" dist="38100" dir="8100000" algn="tr" rotWithShape="0">
              <a:prstClr val="black">
                <a:alpha val="40000"/>
              </a:prstClr>
            </a:outerShdw>
          </a:effectLst>
        </p:spPr>
        <p:txBody>
          <a:bodyPr/>
          <a:lstStyle/>
          <a:p>
            <a:endParaRPr lang="en-US"/>
          </a:p>
        </p:txBody>
      </p:sp>
    </p:spTree>
    <p:custDataLst>
      <p:tags r:id="rId1"/>
    </p:custDataLst>
    <p:extLst>
      <p:ext uri="{BB962C8B-B14F-4D97-AF65-F5344CB8AC3E}">
        <p14:creationId xmlns:p14="http://schemas.microsoft.com/office/powerpoint/2010/main" val="1068898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353376" y="857250"/>
            <a:ext cx="3796464" cy="3513365"/>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4287559" y="0"/>
            <a:ext cx="485644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3">
            <a:alphaModFix/>
          </a:blip>
          <a:stretch>
            <a:fillRect/>
          </a:stretch>
        </p:blipFill>
        <p:spPr>
          <a:xfrm>
            <a:off x="353376" y="4536326"/>
            <a:ext cx="1862299" cy="333250"/>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4287441" y="0"/>
            <a:ext cx="4856559" cy="51435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353377" y="260045"/>
            <a:ext cx="3796464"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2208881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353376" y="857250"/>
            <a:ext cx="3796464" cy="3513365"/>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4287559" y="0"/>
            <a:ext cx="485644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a:alphaModFix/>
          </a:blip>
          <a:stretch>
            <a:fillRect/>
          </a:stretch>
        </p:blipFill>
        <p:spPr>
          <a:xfrm>
            <a:off x="353376" y="4536326"/>
            <a:ext cx="1862299" cy="333250"/>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4750541" y="0"/>
            <a:ext cx="3974638" cy="5143500"/>
          </a:xfrm>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353377" y="260045"/>
            <a:ext cx="3796464"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extLst>
      <p:ext uri="{BB962C8B-B14F-4D97-AF65-F5344CB8AC3E}">
        <p14:creationId xmlns:p14="http://schemas.microsoft.com/office/powerpoint/2010/main" val="14114600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353376" y="857250"/>
            <a:ext cx="3796464" cy="3513365"/>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E0249E89-CE5D-4D40-A300-AB5C56005AFF}"/>
              </a:ext>
            </a:extLst>
          </p:cNvPr>
          <p:cNvSpPr/>
          <p:nvPr userDrawn="1"/>
        </p:nvSpPr>
        <p:spPr>
          <a:xfrm>
            <a:off x="4287559" y="0"/>
            <a:ext cx="485644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oogle Shape;142;p23">
            <a:extLst>
              <a:ext uri="{FF2B5EF4-FFF2-40B4-BE49-F238E27FC236}">
                <a16:creationId xmlns:a16="http://schemas.microsoft.com/office/drawing/2014/main" id="{54DE4D81-B2C3-467E-83A9-DDD125C5D94D}"/>
              </a:ext>
            </a:extLst>
          </p:cNvPr>
          <p:cNvPicPr preferRelativeResize="0"/>
          <p:nvPr userDrawn="1"/>
        </p:nvPicPr>
        <p:blipFill>
          <a:blip r:embed="rId2">
            <a:alphaModFix/>
          </a:blip>
          <a:stretch>
            <a:fillRect/>
          </a:stretch>
        </p:blipFill>
        <p:spPr>
          <a:xfrm>
            <a:off x="353376" y="4536326"/>
            <a:ext cx="1862299" cy="333250"/>
          </a:xfrm>
          <a:prstGeom prst="rect">
            <a:avLst/>
          </a:prstGeom>
          <a:noFill/>
          <a:ln>
            <a:noFill/>
          </a:ln>
        </p:spPr>
      </p:pic>
      <p:sp>
        <p:nvSpPr>
          <p:cNvPr id="4" name="Picture Placeholder 3">
            <a:extLst>
              <a:ext uri="{FF2B5EF4-FFF2-40B4-BE49-F238E27FC236}">
                <a16:creationId xmlns:a16="http://schemas.microsoft.com/office/drawing/2014/main" id="{42E00F0C-5AFE-48D8-B250-102487638711}"/>
              </a:ext>
            </a:extLst>
          </p:cNvPr>
          <p:cNvSpPr>
            <a:spLocks noGrp="1" noChangeAspect="1"/>
          </p:cNvSpPr>
          <p:nvPr>
            <p:ph type="pic" sz="quarter" idx="10"/>
          </p:nvPr>
        </p:nvSpPr>
        <p:spPr>
          <a:xfrm>
            <a:off x="5008043" y="260045"/>
            <a:ext cx="1854831" cy="2400300"/>
          </a:xfrm>
          <a:effectLst>
            <a:outerShdw blurRad="50800" dist="38100" dir="8100000" algn="tr" rotWithShape="0">
              <a:prstClr val="black">
                <a:alpha val="40000"/>
              </a:prstClr>
            </a:outerShdw>
          </a:effectLst>
        </p:spPr>
        <p:txBody>
          <a:bodyPr/>
          <a:lstStyle/>
          <a:p>
            <a:endParaRPr lang="en-US"/>
          </a:p>
        </p:txBody>
      </p:sp>
      <p:sp>
        <p:nvSpPr>
          <p:cNvPr id="13" name="Title 1">
            <a:extLst>
              <a:ext uri="{FF2B5EF4-FFF2-40B4-BE49-F238E27FC236}">
                <a16:creationId xmlns:a16="http://schemas.microsoft.com/office/drawing/2014/main" id="{780C9A4D-F199-4F85-8167-C50A4F39DBA5}"/>
              </a:ext>
            </a:extLst>
          </p:cNvPr>
          <p:cNvSpPr>
            <a:spLocks noGrp="1"/>
          </p:cNvSpPr>
          <p:nvPr>
            <p:ph type="title"/>
          </p:nvPr>
        </p:nvSpPr>
        <p:spPr>
          <a:xfrm>
            <a:off x="353377" y="260045"/>
            <a:ext cx="3796464"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
        <p:nvSpPr>
          <p:cNvPr id="8" name="Picture Placeholder 3">
            <a:extLst>
              <a:ext uri="{FF2B5EF4-FFF2-40B4-BE49-F238E27FC236}">
                <a16:creationId xmlns:a16="http://schemas.microsoft.com/office/drawing/2014/main" id="{6F2426E6-9F2D-49F3-9355-9E618A166AE0}"/>
              </a:ext>
            </a:extLst>
          </p:cNvPr>
          <p:cNvSpPr>
            <a:spLocks noGrp="1" noChangeAspect="1"/>
          </p:cNvSpPr>
          <p:nvPr>
            <p:ph type="pic" sz="quarter" idx="11"/>
          </p:nvPr>
        </p:nvSpPr>
        <p:spPr>
          <a:xfrm>
            <a:off x="6655942" y="2469275"/>
            <a:ext cx="1854831" cy="2400300"/>
          </a:xfrm>
          <a:effectLst>
            <a:outerShdw blurRad="50800" dist="38100" dir="8100000" algn="tr"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306130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1" y="0"/>
            <a:ext cx="485644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Picture Placeholder 3">
            <a:extLst>
              <a:ext uri="{FF2B5EF4-FFF2-40B4-BE49-F238E27FC236}">
                <a16:creationId xmlns:a16="http://schemas.microsoft.com/office/drawing/2014/main" id="{42E00F0C-5AFE-48D8-B250-102487638711}"/>
              </a:ext>
            </a:extLst>
          </p:cNvPr>
          <p:cNvSpPr>
            <a:spLocks noGrp="1"/>
          </p:cNvSpPr>
          <p:nvPr>
            <p:ph type="pic" sz="quarter" idx="10"/>
          </p:nvPr>
        </p:nvSpPr>
        <p:spPr>
          <a:xfrm>
            <a:off x="0" y="0"/>
            <a:ext cx="4856559" cy="5143500"/>
          </a:xfrm>
        </p:spPr>
        <p:txBody>
          <a:bodyPr/>
          <a:lstStyle>
            <a:lvl1pPr marL="0" indent="0">
              <a:buNone/>
              <a:defRPr/>
            </a:lvl1pPr>
          </a:lstStyle>
          <a:p>
            <a:endParaRPr lang="en-US" dirty="0"/>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3">
            <a:alphaModFix/>
          </a:blip>
          <a:stretch>
            <a:fillRect/>
          </a:stretch>
        </p:blipFill>
        <p:spPr>
          <a:xfrm>
            <a:off x="6928326" y="4536326"/>
            <a:ext cx="1862299" cy="333250"/>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5078898" y="857250"/>
            <a:ext cx="3796464" cy="3513365"/>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5078898" y="253271"/>
            <a:ext cx="3796464"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Tree>
    <p:custDataLst>
      <p:tags r:id="rId1"/>
    </p:custDataLst>
    <p:extLst>
      <p:ext uri="{BB962C8B-B14F-4D97-AF65-F5344CB8AC3E}">
        <p14:creationId xmlns:p14="http://schemas.microsoft.com/office/powerpoint/2010/main" val="3352071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49E89-CE5D-4D40-A300-AB5C56005AFF}"/>
              </a:ext>
            </a:extLst>
          </p:cNvPr>
          <p:cNvSpPr/>
          <p:nvPr userDrawn="1"/>
        </p:nvSpPr>
        <p:spPr>
          <a:xfrm>
            <a:off x="1" y="0"/>
            <a:ext cx="4856441" cy="5143500"/>
          </a:xfrm>
          <a:prstGeom prst="rect">
            <a:avLst/>
          </a:prstGeom>
          <a:solidFill>
            <a:srgbClr val="377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Google Shape;142;p23">
            <a:extLst>
              <a:ext uri="{FF2B5EF4-FFF2-40B4-BE49-F238E27FC236}">
                <a16:creationId xmlns:a16="http://schemas.microsoft.com/office/drawing/2014/main" id="{A9EAD9DE-035A-4EF0-9156-6B7521D0929E}"/>
              </a:ext>
            </a:extLst>
          </p:cNvPr>
          <p:cNvPicPr preferRelativeResize="0"/>
          <p:nvPr userDrawn="1"/>
        </p:nvPicPr>
        <p:blipFill>
          <a:blip r:embed="rId2">
            <a:alphaModFix/>
          </a:blip>
          <a:stretch>
            <a:fillRect/>
          </a:stretch>
        </p:blipFill>
        <p:spPr>
          <a:xfrm>
            <a:off x="6928326" y="4536326"/>
            <a:ext cx="1862299" cy="333250"/>
          </a:xfrm>
          <a:prstGeom prst="rect">
            <a:avLst/>
          </a:prstGeom>
          <a:noFill/>
          <a:ln>
            <a:noFill/>
          </a:ln>
        </p:spPr>
      </p:pic>
      <p:sp>
        <p:nvSpPr>
          <p:cNvPr id="12" name="Content Placeholder 2">
            <a:extLst>
              <a:ext uri="{FF2B5EF4-FFF2-40B4-BE49-F238E27FC236}">
                <a16:creationId xmlns:a16="http://schemas.microsoft.com/office/drawing/2014/main" id="{3CCA2D99-3DFE-46AC-8CC5-84DFB11BE9BC}"/>
              </a:ext>
            </a:extLst>
          </p:cNvPr>
          <p:cNvSpPr>
            <a:spLocks noGrp="1"/>
          </p:cNvSpPr>
          <p:nvPr>
            <p:ph idx="1"/>
          </p:nvPr>
        </p:nvSpPr>
        <p:spPr>
          <a:xfrm>
            <a:off x="5078898" y="857250"/>
            <a:ext cx="3796464" cy="3513365"/>
          </a:xfrm>
        </p:spPr>
        <p:txBody>
          <a:bodyPr/>
          <a:lstStyle>
            <a:lvl1pPr>
              <a:buClr>
                <a:srgbClr val="3876B0"/>
              </a:buClr>
              <a:defRPr sz="2400">
                <a:solidFill>
                  <a:srgbClr val="44546A"/>
                </a:solidFill>
                <a:latin typeface="Helvetica Neue" panose="02000503000000020004" pitchFamily="2"/>
              </a:defRPr>
            </a:lvl1pPr>
            <a:lvl2pPr>
              <a:buClr>
                <a:srgbClr val="3876B0"/>
              </a:buClr>
              <a:defRPr sz="2100">
                <a:solidFill>
                  <a:srgbClr val="44546A"/>
                </a:solidFill>
                <a:latin typeface="Helvetica Neue" panose="02000503000000020004" pitchFamily="2"/>
              </a:defRPr>
            </a:lvl2pPr>
            <a:lvl3pPr>
              <a:buClr>
                <a:srgbClr val="3876B0"/>
              </a:buClr>
              <a:defRPr sz="1800">
                <a:solidFill>
                  <a:srgbClr val="44546A"/>
                </a:solidFill>
                <a:latin typeface="Helvetica Neue" panose="02000503000000020004" pitchFamily="2"/>
              </a:defRPr>
            </a:lvl3pPr>
            <a:lvl4pPr>
              <a:buClr>
                <a:srgbClr val="3876B0"/>
              </a:buClr>
              <a:defRPr sz="1500">
                <a:solidFill>
                  <a:srgbClr val="44546A"/>
                </a:solidFill>
                <a:latin typeface="Helvetica Neue" panose="02000503000000020004" pitchFamily="2"/>
              </a:defRPr>
            </a:lvl4pPr>
            <a:lvl5pPr>
              <a:buClr>
                <a:srgbClr val="3876B0"/>
              </a:buClr>
              <a:defRPr sz="1500">
                <a:solidFill>
                  <a:srgbClr val="44546A"/>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0CB64B55-DCC6-4101-B2FB-F18E76DA7281}"/>
              </a:ext>
            </a:extLst>
          </p:cNvPr>
          <p:cNvSpPr>
            <a:spLocks noGrp="1"/>
          </p:cNvSpPr>
          <p:nvPr>
            <p:ph type="title"/>
          </p:nvPr>
        </p:nvSpPr>
        <p:spPr>
          <a:xfrm>
            <a:off x="5078898" y="253271"/>
            <a:ext cx="3796464" cy="514350"/>
          </a:xfrm>
        </p:spPr>
        <p:txBody>
          <a:bodyPr vert="horz" lIns="91440" tIns="45720" rIns="91440" bIns="45720" rtlCol="0" anchor="t">
            <a:normAutofit/>
          </a:bodyPr>
          <a:lstStyle>
            <a:lvl1pPr>
              <a:defRPr lang="en-US" sz="2700" b="1">
                <a:solidFill>
                  <a:srgbClr val="3876B0"/>
                </a:solidFill>
                <a:latin typeface="Helvetica Neue" panose="02000503000000020004" pitchFamily="2"/>
              </a:defRPr>
            </a:lvl1pPr>
          </a:lstStyle>
          <a:p>
            <a:pPr lvl="0"/>
            <a:r>
              <a:rPr lang="en-US" dirty="0"/>
              <a:t>Click to edit Master title style</a:t>
            </a:r>
          </a:p>
        </p:txBody>
      </p:sp>
      <p:sp>
        <p:nvSpPr>
          <p:cNvPr id="7" name="Picture Placeholder 3">
            <a:extLst>
              <a:ext uri="{FF2B5EF4-FFF2-40B4-BE49-F238E27FC236}">
                <a16:creationId xmlns:a16="http://schemas.microsoft.com/office/drawing/2014/main" id="{37AE53CE-F2DA-427F-98EC-F72BDA2E9D29}"/>
              </a:ext>
            </a:extLst>
          </p:cNvPr>
          <p:cNvSpPr>
            <a:spLocks noGrp="1"/>
          </p:cNvSpPr>
          <p:nvPr>
            <p:ph type="pic" sz="quarter" idx="10"/>
          </p:nvPr>
        </p:nvSpPr>
        <p:spPr>
          <a:xfrm>
            <a:off x="430483" y="0"/>
            <a:ext cx="3974638" cy="5143500"/>
          </a:xfrm>
        </p:spPr>
        <p:txBody>
          <a:bodyPr/>
          <a:lstStyle/>
          <a:p>
            <a:endParaRPr lang="en-US"/>
          </a:p>
        </p:txBody>
      </p:sp>
    </p:spTree>
    <p:extLst>
      <p:ext uri="{BB962C8B-B14F-4D97-AF65-F5344CB8AC3E}">
        <p14:creationId xmlns:p14="http://schemas.microsoft.com/office/powerpoint/2010/main" val="4119169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A1B77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4EEBED-AEC6-4350-AEE3-DBDD5C8AE4E9}"/>
              </a:ext>
            </a:extLst>
          </p:cNvPr>
          <p:cNvSpPr>
            <a:spLocks noGrp="1"/>
          </p:cNvSpPr>
          <p:nvPr>
            <p:ph idx="1"/>
          </p:nvPr>
        </p:nvSpPr>
        <p:spPr>
          <a:xfrm>
            <a:off x="720840" y="2240924"/>
            <a:ext cx="4070101" cy="2731126"/>
          </a:xfrm>
        </p:spPr>
        <p:txBody>
          <a:bodyPr/>
          <a:lstStyle>
            <a:lvl1pPr>
              <a:buClr>
                <a:srgbClr val="3876B0"/>
              </a:buClr>
              <a:defRPr sz="2400">
                <a:solidFill>
                  <a:schemeClr val="bg1"/>
                </a:solidFill>
                <a:latin typeface="Helvetica Neue" panose="02000503000000020004" pitchFamily="2"/>
              </a:defRPr>
            </a:lvl1pPr>
            <a:lvl2pPr>
              <a:buClr>
                <a:srgbClr val="3876B0"/>
              </a:buClr>
              <a:defRPr sz="2100">
                <a:solidFill>
                  <a:schemeClr val="bg1"/>
                </a:solidFill>
                <a:latin typeface="Helvetica Neue" panose="02000503000000020004" pitchFamily="2"/>
              </a:defRPr>
            </a:lvl2pPr>
            <a:lvl3pPr>
              <a:buClr>
                <a:srgbClr val="3876B0"/>
              </a:buClr>
              <a:defRPr sz="1800">
                <a:solidFill>
                  <a:schemeClr val="bg1"/>
                </a:solidFill>
                <a:latin typeface="Helvetica Neue" panose="02000503000000020004" pitchFamily="2"/>
              </a:defRPr>
            </a:lvl3pPr>
            <a:lvl4pPr>
              <a:buClr>
                <a:srgbClr val="3876B0"/>
              </a:buClr>
              <a:defRPr sz="1500">
                <a:solidFill>
                  <a:schemeClr val="bg1"/>
                </a:solidFill>
                <a:latin typeface="Helvetica Neue" panose="02000503000000020004" pitchFamily="2"/>
              </a:defRPr>
            </a:lvl4pPr>
            <a:lvl5pPr>
              <a:buClr>
                <a:srgbClr val="3876B0"/>
              </a:buClr>
              <a:defRPr sz="1500">
                <a:solidFill>
                  <a:schemeClr val="bg1"/>
                </a:solidFill>
                <a:latin typeface="Helvetica Neue" panose="02000503000000020004" pitchFamily="2"/>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Google Shape;70;p11">
            <a:extLst>
              <a:ext uri="{FF2B5EF4-FFF2-40B4-BE49-F238E27FC236}">
                <a16:creationId xmlns:a16="http://schemas.microsoft.com/office/drawing/2014/main" id="{FD196D38-D9D3-4CB2-AEA0-64840D2DC9BA}"/>
              </a:ext>
            </a:extLst>
          </p:cNvPr>
          <p:cNvCxnSpPr/>
          <p:nvPr userDrawn="1"/>
        </p:nvCxnSpPr>
        <p:spPr>
          <a:xfrm>
            <a:off x="577346" y="-45650"/>
            <a:ext cx="0" cy="958500"/>
          </a:xfrm>
          <a:prstGeom prst="straightConnector1">
            <a:avLst/>
          </a:prstGeom>
          <a:noFill/>
          <a:ln w="19050" cap="flat" cmpd="sng">
            <a:solidFill>
              <a:schemeClr val="dk2"/>
            </a:solidFill>
            <a:prstDash val="solid"/>
            <a:round/>
            <a:headEnd type="none" w="sm" len="sm"/>
            <a:tailEnd type="none" w="sm" len="sm"/>
          </a:ln>
        </p:spPr>
      </p:cxnSp>
      <p:sp>
        <p:nvSpPr>
          <p:cNvPr id="10" name="Google Shape;73;p11">
            <a:extLst>
              <a:ext uri="{FF2B5EF4-FFF2-40B4-BE49-F238E27FC236}">
                <a16:creationId xmlns:a16="http://schemas.microsoft.com/office/drawing/2014/main" id="{799467FD-9BBC-4A77-86A6-4FA2E8834992}"/>
              </a:ext>
            </a:extLst>
          </p:cNvPr>
          <p:cNvSpPr txBox="1"/>
          <p:nvPr userDrawn="1"/>
        </p:nvSpPr>
        <p:spPr>
          <a:xfrm rot="-5400000">
            <a:off x="-72376" y="326074"/>
            <a:ext cx="102144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latin typeface="Lato"/>
                <a:ea typeface="Lato"/>
                <a:cs typeface="Lato"/>
                <a:sym typeface="Lato"/>
              </a:rPr>
              <a:t>RCAP</a:t>
            </a:r>
            <a:endParaRPr sz="1200" dirty="0">
              <a:latin typeface="Lato"/>
              <a:ea typeface="Lato"/>
              <a:cs typeface="Lato"/>
              <a:sym typeface="Lato"/>
            </a:endParaRPr>
          </a:p>
        </p:txBody>
      </p:sp>
      <p:sp>
        <p:nvSpPr>
          <p:cNvPr id="11" name="Title 1">
            <a:extLst>
              <a:ext uri="{FF2B5EF4-FFF2-40B4-BE49-F238E27FC236}">
                <a16:creationId xmlns:a16="http://schemas.microsoft.com/office/drawing/2014/main" id="{C3D8B956-671C-44C3-9532-DBAC262147C2}"/>
              </a:ext>
            </a:extLst>
          </p:cNvPr>
          <p:cNvSpPr>
            <a:spLocks noGrp="1"/>
          </p:cNvSpPr>
          <p:nvPr>
            <p:ph type="title"/>
          </p:nvPr>
        </p:nvSpPr>
        <p:spPr>
          <a:xfrm>
            <a:off x="720841" y="1529534"/>
            <a:ext cx="4070100" cy="514350"/>
          </a:xfrm>
        </p:spPr>
        <p:txBody>
          <a:bodyPr vert="horz" lIns="91440" tIns="45720" rIns="91440" bIns="45720" rtlCol="0" anchor="t">
            <a:normAutofit/>
          </a:bodyPr>
          <a:lstStyle>
            <a:lvl1pPr>
              <a:defRPr lang="en-US" sz="2700" b="1">
                <a:solidFill>
                  <a:schemeClr val="bg1"/>
                </a:solidFill>
                <a:latin typeface="Helvetica Neue" panose="02000503000000020004" pitchFamily="2"/>
              </a:defRPr>
            </a:lvl1pPr>
          </a:lstStyle>
          <a:p>
            <a:pPr lvl="0"/>
            <a:r>
              <a:rPr lang="en-US" dirty="0"/>
              <a:t>Click to edit Master title style</a:t>
            </a:r>
          </a:p>
        </p:txBody>
      </p:sp>
    </p:spTree>
    <p:extLst>
      <p:ext uri="{BB962C8B-B14F-4D97-AF65-F5344CB8AC3E}">
        <p14:creationId xmlns:p14="http://schemas.microsoft.com/office/powerpoint/2010/main" val="3520307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3" name="Google Shape;82;p13">
            <a:extLst>
              <a:ext uri="{FF2B5EF4-FFF2-40B4-BE49-F238E27FC236}">
                <a16:creationId xmlns:a16="http://schemas.microsoft.com/office/drawing/2014/main" id="{E5324170-F25E-4921-AC50-29A54E600A8C}"/>
              </a:ext>
            </a:extLst>
          </p:cNvPr>
          <p:cNvPicPr preferRelativeResize="0">
            <a:picLocks noChangeAspect="1"/>
          </p:cNvPicPr>
          <p:nvPr userDrawn="1"/>
        </p:nvPicPr>
        <p:blipFill rotWithShape="1">
          <a:blip r:embed="rId2">
            <a:alphaModFix/>
          </a:blip>
          <a:srcRect b="52339"/>
          <a:stretch/>
        </p:blipFill>
        <p:spPr>
          <a:xfrm>
            <a:off x="0" y="3121513"/>
            <a:ext cx="9155430" cy="2021987"/>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45A52B40-80D1-4DAB-BBA2-B874D5CB75BB}"/>
              </a:ext>
            </a:extLst>
          </p:cNvPr>
          <p:cNvPicPr>
            <a:picLocks noChangeAspect="1"/>
          </p:cNvPicPr>
          <p:nvPr userDrawn="1"/>
        </p:nvPicPr>
        <p:blipFill>
          <a:blip r:embed="rId3"/>
          <a:stretch>
            <a:fillRect/>
          </a:stretch>
        </p:blipFill>
        <p:spPr>
          <a:xfrm>
            <a:off x="7779245" y="298765"/>
            <a:ext cx="899345" cy="415634"/>
          </a:xfrm>
          <a:prstGeom prst="rect">
            <a:avLst/>
          </a:prstGeom>
        </p:spPr>
      </p:pic>
      <p:sp>
        <p:nvSpPr>
          <p:cNvPr id="2" name="TextBox 1">
            <a:extLst>
              <a:ext uri="{FF2B5EF4-FFF2-40B4-BE49-F238E27FC236}">
                <a16:creationId xmlns:a16="http://schemas.microsoft.com/office/drawing/2014/main" id="{48F3A908-0454-45F1-B69F-B26BD5822548}"/>
              </a:ext>
            </a:extLst>
          </p:cNvPr>
          <p:cNvSpPr txBox="1"/>
          <p:nvPr userDrawn="1"/>
        </p:nvSpPr>
        <p:spPr>
          <a:xfrm>
            <a:off x="720840" y="280324"/>
            <a:ext cx="6752879" cy="443198"/>
          </a:xfrm>
          <a:prstGeom prst="rect">
            <a:avLst/>
          </a:prstGeom>
        </p:spPr>
        <p:txBody>
          <a:bodyPr vert="horz" lIns="68580" tIns="34290" rIns="68580" bIns="34290" rtlCol="0" anchor="t">
            <a:normAutofit/>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2700" dirty="0">
                <a:latin typeface="Helvetica Neue" panose="02000503000000020004" pitchFamily="2"/>
              </a:rPr>
              <a:t>Our Panel</a:t>
            </a:r>
          </a:p>
        </p:txBody>
      </p:sp>
      <p:sp>
        <p:nvSpPr>
          <p:cNvPr id="7" name="Picture Placeholder 2">
            <a:extLst>
              <a:ext uri="{FF2B5EF4-FFF2-40B4-BE49-F238E27FC236}">
                <a16:creationId xmlns:a16="http://schemas.microsoft.com/office/drawing/2014/main" id="{F4E0EBBC-3F9D-43DA-A176-5BDA37181168}"/>
              </a:ext>
            </a:extLst>
          </p:cNvPr>
          <p:cNvSpPr>
            <a:spLocks noGrp="1"/>
          </p:cNvSpPr>
          <p:nvPr>
            <p:ph type="pic" sz="quarter" idx="14"/>
          </p:nvPr>
        </p:nvSpPr>
        <p:spPr>
          <a:xfrm>
            <a:off x="875226" y="1125539"/>
            <a:ext cx="1663700" cy="1662112"/>
          </a:xfrm>
          <a:prstGeom prst="ellipse">
            <a:avLst/>
          </a:prstGeom>
          <a:effectLst>
            <a:outerShdw blurRad="50800" dist="38100" dir="8100000" algn="tr" rotWithShape="0">
              <a:prstClr val="black">
                <a:alpha val="40000"/>
              </a:prstClr>
            </a:outerShdw>
          </a:effectLst>
        </p:spPr>
        <p:txBody>
          <a:bodyPr/>
          <a:lstStyle>
            <a:lvl1pPr marL="114297" indent="0">
              <a:buNone/>
              <a:defRPr/>
            </a:lvl1pPr>
          </a:lstStyle>
          <a:p>
            <a:endParaRPr lang="en-US" dirty="0"/>
          </a:p>
        </p:txBody>
      </p:sp>
      <p:sp>
        <p:nvSpPr>
          <p:cNvPr id="8" name="Picture Placeholder 2">
            <a:extLst>
              <a:ext uri="{FF2B5EF4-FFF2-40B4-BE49-F238E27FC236}">
                <a16:creationId xmlns:a16="http://schemas.microsoft.com/office/drawing/2014/main" id="{1744F8B0-6468-4D98-9C4C-3206243ED311}"/>
              </a:ext>
            </a:extLst>
          </p:cNvPr>
          <p:cNvSpPr>
            <a:spLocks noGrp="1"/>
          </p:cNvSpPr>
          <p:nvPr>
            <p:ph type="pic" sz="quarter" idx="15"/>
          </p:nvPr>
        </p:nvSpPr>
        <p:spPr>
          <a:xfrm>
            <a:off x="3740151" y="1125539"/>
            <a:ext cx="1663700" cy="1662112"/>
          </a:xfrm>
          <a:prstGeom prst="ellipse">
            <a:avLst/>
          </a:prstGeom>
          <a:effectLst>
            <a:outerShdw blurRad="50800" dist="38100" dir="8100000" algn="tr" rotWithShape="0">
              <a:prstClr val="black">
                <a:alpha val="40000"/>
              </a:prstClr>
            </a:outerShdw>
          </a:effectLst>
        </p:spPr>
        <p:txBody>
          <a:bodyPr/>
          <a:lstStyle>
            <a:lvl1pPr marL="114297" indent="0">
              <a:buNone/>
              <a:defRPr/>
            </a:lvl1pPr>
          </a:lstStyle>
          <a:p>
            <a:endParaRPr lang="en-US" dirty="0"/>
          </a:p>
        </p:txBody>
      </p:sp>
      <p:sp>
        <p:nvSpPr>
          <p:cNvPr id="9" name="Picture Placeholder 2">
            <a:extLst>
              <a:ext uri="{FF2B5EF4-FFF2-40B4-BE49-F238E27FC236}">
                <a16:creationId xmlns:a16="http://schemas.microsoft.com/office/drawing/2014/main" id="{D7F4671A-8066-4803-BE33-98F7032A36F0}"/>
              </a:ext>
            </a:extLst>
          </p:cNvPr>
          <p:cNvSpPr>
            <a:spLocks noGrp="1"/>
          </p:cNvSpPr>
          <p:nvPr>
            <p:ph type="pic" sz="quarter" idx="16"/>
          </p:nvPr>
        </p:nvSpPr>
        <p:spPr>
          <a:xfrm>
            <a:off x="6605076" y="1125539"/>
            <a:ext cx="1663700" cy="1662112"/>
          </a:xfrm>
          <a:prstGeom prst="ellipse">
            <a:avLst/>
          </a:prstGeom>
          <a:effectLst>
            <a:outerShdw blurRad="50800" dist="38100" dir="8100000" algn="tr" rotWithShape="0">
              <a:prstClr val="black">
                <a:alpha val="40000"/>
              </a:prstClr>
            </a:outerShdw>
          </a:effectLst>
        </p:spPr>
        <p:txBody>
          <a:bodyPr/>
          <a:lstStyle>
            <a:lvl1pPr marL="114297" indent="0">
              <a:buNone/>
              <a:defRPr/>
            </a:lvl1pPr>
          </a:lstStyle>
          <a:p>
            <a:endParaRPr lang="en-US" dirty="0"/>
          </a:p>
        </p:txBody>
      </p:sp>
      <p:sp>
        <p:nvSpPr>
          <p:cNvPr id="10" name="Text Placeholder 26">
            <a:extLst>
              <a:ext uri="{FF2B5EF4-FFF2-40B4-BE49-F238E27FC236}">
                <a16:creationId xmlns:a16="http://schemas.microsoft.com/office/drawing/2014/main" id="{890FBCC7-C482-4211-A734-01E50F3909DC}"/>
              </a:ext>
            </a:extLst>
          </p:cNvPr>
          <p:cNvSpPr>
            <a:spLocks noGrp="1"/>
          </p:cNvSpPr>
          <p:nvPr>
            <p:ph type="body" sz="quarter" idx="18" hasCustomPrompt="1"/>
          </p:nvPr>
        </p:nvSpPr>
        <p:spPr>
          <a:xfrm>
            <a:off x="3413688" y="2874963"/>
            <a:ext cx="2316163" cy="392112"/>
          </a:xfrm>
        </p:spPr>
        <p:txBody>
          <a:bodyPr anchor="ctr"/>
          <a:lstStyle>
            <a:lvl1pPr marL="114297" indent="0" algn="ctr">
              <a:buNone/>
              <a:defRPr sz="1500">
                <a:latin typeface="Libre Caslon Text"/>
              </a:defRPr>
            </a:lvl1pPr>
            <a:lvl2pPr>
              <a:defRPr sz="1500">
                <a:latin typeface="Libre Caslon Text"/>
              </a:defRPr>
            </a:lvl2pPr>
            <a:lvl3pPr>
              <a:defRPr sz="1500">
                <a:latin typeface="Libre Caslon Text"/>
              </a:defRPr>
            </a:lvl3pPr>
            <a:lvl4pPr>
              <a:defRPr sz="1500">
                <a:latin typeface="Libre Caslon Text"/>
              </a:defRPr>
            </a:lvl4pPr>
            <a:lvl5pPr marL="1968451" indent="0">
              <a:buNone/>
              <a:defRPr sz="1500" b="1">
                <a:latin typeface="Libre Caslon Text"/>
              </a:defRPr>
            </a:lvl5pPr>
          </a:lstStyle>
          <a:p>
            <a:pPr lvl="4"/>
            <a:r>
              <a:rPr lang="en-US" dirty="0"/>
              <a:t>NAME</a:t>
            </a:r>
          </a:p>
        </p:txBody>
      </p:sp>
      <p:sp>
        <p:nvSpPr>
          <p:cNvPr id="11" name="Text Placeholder 26">
            <a:extLst>
              <a:ext uri="{FF2B5EF4-FFF2-40B4-BE49-F238E27FC236}">
                <a16:creationId xmlns:a16="http://schemas.microsoft.com/office/drawing/2014/main" id="{6D8A8969-2780-4361-B09C-F456216CB56F}"/>
              </a:ext>
            </a:extLst>
          </p:cNvPr>
          <p:cNvSpPr>
            <a:spLocks noGrp="1"/>
          </p:cNvSpPr>
          <p:nvPr>
            <p:ph type="body" sz="quarter" idx="19" hasCustomPrompt="1"/>
          </p:nvPr>
        </p:nvSpPr>
        <p:spPr>
          <a:xfrm>
            <a:off x="6278100" y="2874963"/>
            <a:ext cx="2316163" cy="392112"/>
          </a:xfrm>
        </p:spPr>
        <p:txBody>
          <a:bodyPr anchor="ctr"/>
          <a:lstStyle>
            <a:lvl1pPr marL="114297" indent="0" algn="ctr">
              <a:buNone/>
              <a:defRPr sz="1500">
                <a:latin typeface="Libre Caslon Text"/>
              </a:defRPr>
            </a:lvl1pPr>
            <a:lvl2pPr>
              <a:defRPr sz="1500">
                <a:latin typeface="Libre Caslon Text"/>
              </a:defRPr>
            </a:lvl2pPr>
            <a:lvl3pPr>
              <a:defRPr sz="1500">
                <a:latin typeface="Libre Caslon Text"/>
              </a:defRPr>
            </a:lvl3pPr>
            <a:lvl4pPr>
              <a:defRPr sz="1500">
                <a:latin typeface="Libre Caslon Text"/>
              </a:defRPr>
            </a:lvl4pPr>
            <a:lvl5pPr marL="1968451" indent="0">
              <a:buNone/>
              <a:defRPr sz="1500" b="1">
                <a:latin typeface="Libre Caslon Text"/>
              </a:defRPr>
            </a:lvl5pPr>
          </a:lstStyle>
          <a:p>
            <a:pPr lvl="4"/>
            <a:r>
              <a:rPr lang="en-US" dirty="0"/>
              <a:t>NAME</a:t>
            </a:r>
          </a:p>
        </p:txBody>
      </p:sp>
      <p:sp>
        <p:nvSpPr>
          <p:cNvPr id="12" name="Text Placeholder 26">
            <a:extLst>
              <a:ext uri="{FF2B5EF4-FFF2-40B4-BE49-F238E27FC236}">
                <a16:creationId xmlns:a16="http://schemas.microsoft.com/office/drawing/2014/main" id="{B75444FA-1081-4A8E-BE23-8B074C9BE037}"/>
              </a:ext>
            </a:extLst>
          </p:cNvPr>
          <p:cNvSpPr>
            <a:spLocks noGrp="1"/>
          </p:cNvSpPr>
          <p:nvPr>
            <p:ph type="body" sz="quarter" idx="17"/>
          </p:nvPr>
        </p:nvSpPr>
        <p:spPr>
          <a:xfrm>
            <a:off x="549276" y="2874963"/>
            <a:ext cx="2316163" cy="392112"/>
          </a:xfrm>
        </p:spPr>
        <p:txBody>
          <a:bodyPr anchor="ctr"/>
          <a:lstStyle>
            <a:lvl1pPr marL="114297" indent="0" algn="ctr">
              <a:buNone/>
              <a:defRPr sz="1500">
                <a:latin typeface="Libre Caslon Text"/>
              </a:defRPr>
            </a:lvl1pPr>
            <a:lvl2pPr>
              <a:defRPr sz="1500">
                <a:latin typeface="Libre Caslon Text"/>
              </a:defRPr>
            </a:lvl2pPr>
            <a:lvl3pPr>
              <a:defRPr sz="1500">
                <a:latin typeface="Libre Caslon Text"/>
              </a:defRPr>
            </a:lvl3pPr>
            <a:lvl4pPr>
              <a:defRPr sz="1500">
                <a:latin typeface="Libre Caslon Text"/>
              </a:defRPr>
            </a:lvl4pPr>
            <a:lvl5pPr marL="1968451" indent="0">
              <a:buNone/>
              <a:defRPr sz="1500" b="1">
                <a:latin typeface="Libre Caslon Text"/>
              </a:defRPr>
            </a:lvl5pPr>
          </a:lstStyle>
          <a:p>
            <a:pPr lvl="4"/>
            <a:endParaRPr lang="en-US" dirty="0"/>
          </a:p>
          <a:p>
            <a:pPr lvl="4"/>
            <a:r>
              <a:rPr lang="en-US" dirty="0"/>
              <a:t>NAME</a:t>
            </a:r>
          </a:p>
        </p:txBody>
      </p:sp>
      <p:sp>
        <p:nvSpPr>
          <p:cNvPr id="13" name="Text Placeholder 28">
            <a:extLst>
              <a:ext uri="{FF2B5EF4-FFF2-40B4-BE49-F238E27FC236}">
                <a16:creationId xmlns:a16="http://schemas.microsoft.com/office/drawing/2014/main" id="{4862431E-DA8D-4943-BF55-24A04F3E46DD}"/>
              </a:ext>
            </a:extLst>
          </p:cNvPr>
          <p:cNvSpPr>
            <a:spLocks noGrp="1"/>
          </p:cNvSpPr>
          <p:nvPr>
            <p:ph type="body" sz="quarter" idx="22" hasCustomPrompt="1"/>
          </p:nvPr>
        </p:nvSpPr>
        <p:spPr>
          <a:xfrm>
            <a:off x="6533801" y="3200401"/>
            <a:ext cx="1806575" cy="579437"/>
          </a:xfrm>
        </p:spPr>
        <p:txBody>
          <a:bodyPr anchor="t"/>
          <a:lstStyle>
            <a:lvl1pPr marL="114297" indent="0" algn="ctr">
              <a:buNone/>
              <a:defRPr sz="1200">
                <a:latin typeface="Helvetica Neue" panose="02000503000000020004" pitchFamily="2"/>
              </a:defRPr>
            </a:lvl1pPr>
          </a:lstStyle>
          <a:p>
            <a:pPr lvl="0"/>
            <a:r>
              <a:rPr lang="en-US" dirty="0"/>
              <a:t>Role</a:t>
            </a:r>
          </a:p>
        </p:txBody>
      </p:sp>
      <p:sp>
        <p:nvSpPr>
          <p:cNvPr id="14" name="Text Placeholder 28">
            <a:extLst>
              <a:ext uri="{FF2B5EF4-FFF2-40B4-BE49-F238E27FC236}">
                <a16:creationId xmlns:a16="http://schemas.microsoft.com/office/drawing/2014/main" id="{87C2A6DF-6CFF-4EBA-B475-3A312948D2B1}"/>
              </a:ext>
            </a:extLst>
          </p:cNvPr>
          <p:cNvSpPr>
            <a:spLocks noGrp="1"/>
          </p:cNvSpPr>
          <p:nvPr>
            <p:ph type="body" sz="quarter" idx="21" hasCustomPrompt="1"/>
          </p:nvPr>
        </p:nvSpPr>
        <p:spPr>
          <a:xfrm>
            <a:off x="3668481" y="3200401"/>
            <a:ext cx="1806575" cy="579437"/>
          </a:xfrm>
        </p:spPr>
        <p:txBody>
          <a:bodyPr anchor="t"/>
          <a:lstStyle>
            <a:lvl1pPr marL="114297" indent="0" algn="ctr">
              <a:buNone/>
              <a:defRPr sz="1200">
                <a:latin typeface="Helvetica Neue" panose="02000503000000020004" pitchFamily="2"/>
              </a:defRPr>
            </a:lvl1pPr>
          </a:lstStyle>
          <a:p>
            <a:pPr lvl="0"/>
            <a:r>
              <a:rPr lang="en-US" dirty="0"/>
              <a:t>Role</a:t>
            </a:r>
          </a:p>
        </p:txBody>
      </p:sp>
      <p:sp>
        <p:nvSpPr>
          <p:cNvPr id="15" name="Text Placeholder 28">
            <a:extLst>
              <a:ext uri="{FF2B5EF4-FFF2-40B4-BE49-F238E27FC236}">
                <a16:creationId xmlns:a16="http://schemas.microsoft.com/office/drawing/2014/main" id="{2CBD1273-DE30-4999-8056-9064CF9FFC6A}"/>
              </a:ext>
            </a:extLst>
          </p:cNvPr>
          <p:cNvSpPr>
            <a:spLocks noGrp="1"/>
          </p:cNvSpPr>
          <p:nvPr>
            <p:ph type="body" sz="quarter" idx="20" hasCustomPrompt="1"/>
          </p:nvPr>
        </p:nvSpPr>
        <p:spPr>
          <a:xfrm>
            <a:off x="803276" y="3200401"/>
            <a:ext cx="1806575" cy="579437"/>
          </a:xfrm>
        </p:spPr>
        <p:txBody>
          <a:bodyPr anchor="t"/>
          <a:lstStyle>
            <a:lvl1pPr marL="114297" indent="0" algn="ctr">
              <a:buNone/>
              <a:defRPr sz="1200">
                <a:latin typeface="Helvetica Neue" panose="02000503000000020004" pitchFamily="2"/>
              </a:defRPr>
            </a:lvl1pPr>
          </a:lstStyle>
          <a:p>
            <a:pPr lvl="0"/>
            <a:r>
              <a:rPr lang="en-US" dirty="0"/>
              <a:t>Role</a:t>
            </a:r>
          </a:p>
        </p:txBody>
      </p:sp>
    </p:spTree>
    <p:extLst>
      <p:ext uri="{BB962C8B-B14F-4D97-AF65-F5344CB8AC3E}">
        <p14:creationId xmlns:p14="http://schemas.microsoft.com/office/powerpoint/2010/main" val="2413923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3"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1800" b="1"/>
            </a:lvl1pPr>
            <a:lvl2pPr marL="342882" indent="0">
              <a:buNone/>
              <a:defRPr sz="1500" b="1"/>
            </a:lvl2pPr>
            <a:lvl3pPr marL="685766" indent="0">
              <a:buNone/>
              <a:defRPr sz="1351" b="1"/>
            </a:lvl3pPr>
            <a:lvl4pPr marL="1028649" indent="0">
              <a:buNone/>
              <a:defRPr sz="1200" b="1"/>
            </a:lvl4pPr>
            <a:lvl5pPr marL="1371532" indent="0">
              <a:buNone/>
              <a:defRPr sz="1200" b="1"/>
            </a:lvl5pPr>
            <a:lvl6pPr marL="1714414" indent="0">
              <a:buNone/>
              <a:defRPr sz="1200" b="1"/>
            </a:lvl6pPr>
            <a:lvl7pPr marL="2057298" indent="0">
              <a:buNone/>
              <a:defRPr sz="1200" b="1"/>
            </a:lvl7pPr>
            <a:lvl8pPr marL="2400180" indent="0">
              <a:buNone/>
              <a:defRPr sz="1200" b="1"/>
            </a:lvl8pPr>
            <a:lvl9pPr marL="274306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3"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A56F31-819E-1E46-BD86-D67966D3E8D0}"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D072EB-A24F-5643-802A-166850F4782F}" type="slidenum">
              <a:rPr lang="en-US" smtClean="0"/>
              <a:t>‹#›</a:t>
            </a:fld>
            <a:endParaRPr lang="en-US"/>
          </a:p>
        </p:txBody>
      </p:sp>
      <p:pic>
        <p:nvPicPr>
          <p:cNvPr id="12" name="Picture 11">
            <a:extLst>
              <a:ext uri="{FF2B5EF4-FFF2-40B4-BE49-F238E27FC236}">
                <a16:creationId xmlns:a16="http://schemas.microsoft.com/office/drawing/2014/main" id="{D4187BD9-DBA9-FF4A-9E41-7302DE087956}"/>
              </a:ext>
            </a:extLst>
          </p:cNvPr>
          <p:cNvPicPr>
            <a:picLocks noChangeAspect="1"/>
          </p:cNvPicPr>
          <p:nvPr userDrawn="1"/>
        </p:nvPicPr>
        <p:blipFill>
          <a:blip r:embed="rId2">
            <a:alphaModFix amt="26000"/>
            <a:extLst>
              <a:ext uri="{28A0092B-C50C-407E-A947-70E740481C1C}">
                <a14:useLocalDpi xmlns:a14="http://schemas.microsoft.com/office/drawing/2010/main" val="0"/>
              </a:ext>
            </a:extLst>
          </a:blip>
          <a:stretch>
            <a:fillRect/>
          </a:stretch>
        </p:blipFill>
        <p:spPr>
          <a:xfrm>
            <a:off x="84776" y="4520893"/>
            <a:ext cx="459101" cy="529372"/>
          </a:xfrm>
          <a:prstGeom prst="rect">
            <a:avLst/>
          </a:prstGeom>
        </p:spPr>
      </p:pic>
    </p:spTree>
    <p:extLst>
      <p:ext uri="{BB962C8B-B14F-4D97-AF65-F5344CB8AC3E}">
        <p14:creationId xmlns:p14="http://schemas.microsoft.com/office/powerpoint/2010/main" val="753701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6" name="Google Shape;69;p11">
            <a:extLst>
              <a:ext uri="{FF2B5EF4-FFF2-40B4-BE49-F238E27FC236}">
                <a16:creationId xmlns:a16="http://schemas.microsoft.com/office/drawing/2014/main" id="{FE67B478-C1CC-4D22-B086-DD31E37E9325}"/>
              </a:ext>
            </a:extLst>
          </p:cNvPr>
          <p:cNvCxnSpPr/>
          <p:nvPr userDrawn="1"/>
        </p:nvCxnSpPr>
        <p:spPr>
          <a:xfrm>
            <a:off x="425200" y="4740000"/>
            <a:ext cx="8296800" cy="0"/>
          </a:xfrm>
          <a:prstGeom prst="straightConnector1">
            <a:avLst/>
          </a:prstGeom>
          <a:noFill/>
          <a:ln w="19050" cap="flat" cmpd="sng">
            <a:solidFill>
              <a:srgbClr val="3776B3"/>
            </a:solidFill>
            <a:prstDash val="solid"/>
            <a:round/>
            <a:headEnd type="none" w="sm" len="sm"/>
            <a:tailEnd type="none" w="sm" len="sm"/>
          </a:ln>
        </p:spPr>
      </p:cxnSp>
      <p:sp>
        <p:nvSpPr>
          <p:cNvPr id="3" name="TextBox 2">
            <a:extLst>
              <a:ext uri="{FF2B5EF4-FFF2-40B4-BE49-F238E27FC236}">
                <a16:creationId xmlns:a16="http://schemas.microsoft.com/office/drawing/2014/main" id="{60CA1183-AFE5-4395-9DB4-B2F8230FFA27}"/>
              </a:ext>
            </a:extLst>
          </p:cNvPr>
          <p:cNvSpPr txBox="1"/>
          <p:nvPr userDrawn="1"/>
        </p:nvSpPr>
        <p:spPr>
          <a:xfrm>
            <a:off x="720839" y="274320"/>
            <a:ext cx="7797546" cy="514350"/>
          </a:xfrm>
          <a:prstGeom prst="rect">
            <a:avLst/>
          </a:prstGeom>
        </p:spPr>
        <p:txBody>
          <a:bodyPr vert="horz" lIns="68580" tIns="34290" rIns="68580" bIns="34290" rtlCol="0" anchor="t">
            <a:normAutofit/>
          </a:bodyPr>
          <a:lstStyle>
            <a:lvl1pPr lvl="0">
              <a:lnSpc>
                <a:spcPct val="90000"/>
              </a:lnSpc>
              <a:spcBef>
                <a:spcPct val="0"/>
              </a:spcBef>
              <a:buNone/>
              <a:defRPr sz="3600" b="1">
                <a:solidFill>
                  <a:srgbClr val="3876B0"/>
                </a:solidFill>
                <a:latin typeface="Helvetica Neue" panose="02000503000000020004" pitchFamily="2"/>
                <a:ea typeface="+mj-ea"/>
                <a:cs typeface="+mj-cs"/>
              </a:defRPr>
            </a:lvl1pPr>
          </a:lstStyle>
          <a:p>
            <a:pPr lvl="0"/>
            <a:r>
              <a:rPr lang="en-US" sz="2700" dirty="0"/>
              <a:t>Acknowledgement</a:t>
            </a:r>
          </a:p>
        </p:txBody>
      </p:sp>
      <p:sp>
        <p:nvSpPr>
          <p:cNvPr id="4" name="TextBox 3">
            <a:extLst>
              <a:ext uri="{FF2B5EF4-FFF2-40B4-BE49-F238E27FC236}">
                <a16:creationId xmlns:a16="http://schemas.microsoft.com/office/drawing/2014/main" id="{7F51A2C4-4F21-4814-B534-8464479B5269}"/>
              </a:ext>
            </a:extLst>
          </p:cNvPr>
          <p:cNvSpPr txBox="1"/>
          <p:nvPr userDrawn="1"/>
        </p:nvSpPr>
        <p:spPr>
          <a:xfrm>
            <a:off x="720090" y="857250"/>
            <a:ext cx="7797546" cy="3737610"/>
          </a:xfrm>
          <a:prstGeom prst="rect">
            <a:avLst/>
          </a:prstGeom>
        </p:spPr>
        <p:txBody>
          <a:bodyPr vert="horz" lIns="68580" tIns="34290" rIns="68580" bIns="34290" rtlCol="0">
            <a:normAutofit/>
          </a:bodyPr>
          <a:lstStyle>
            <a:lvl1pPr marR="0" lvl="0" indent="0" fontAlgn="auto">
              <a:lnSpc>
                <a:spcPct val="90000"/>
              </a:lnSpc>
              <a:spcBef>
                <a:spcPts val="1000"/>
              </a:spcBef>
              <a:spcAft>
                <a:spcPts val="0"/>
              </a:spcAft>
              <a:buClr>
                <a:srgbClr val="3876B0"/>
              </a:buClr>
              <a:buSzTx/>
              <a:buFont typeface="Arial" panose="020B0604020202020204" pitchFamily="34" charset="0"/>
              <a:buNone/>
              <a:tabLst/>
              <a:defRPr sz="3200" b="0">
                <a:solidFill>
                  <a:srgbClr val="7B8898"/>
                </a:solidFill>
                <a:latin typeface="Helvetica Neue"/>
                <a:ea typeface="Helvetica Neue"/>
                <a:cs typeface="Helvetica Neue"/>
              </a:defRPr>
            </a:lvl1pPr>
            <a:lvl2pPr marL="685800" indent="-228600">
              <a:lnSpc>
                <a:spcPct val="90000"/>
              </a:lnSpc>
              <a:spcBef>
                <a:spcPts val="500"/>
              </a:spcBef>
              <a:buClr>
                <a:srgbClr val="3876B0"/>
              </a:buClr>
              <a:buFont typeface="Arial" panose="020B0604020202020204" pitchFamily="34" charset="0"/>
              <a:buChar char="•"/>
              <a:defRPr sz="2800">
                <a:solidFill>
                  <a:srgbClr val="7B8898"/>
                </a:solidFill>
                <a:latin typeface="Helvetica Neue" panose="02000503000000020004" pitchFamily="2"/>
              </a:defRPr>
            </a:lvl2pPr>
            <a:lvl3pPr marL="1143000" indent="-228600">
              <a:lnSpc>
                <a:spcPct val="90000"/>
              </a:lnSpc>
              <a:spcBef>
                <a:spcPts val="500"/>
              </a:spcBef>
              <a:buClr>
                <a:srgbClr val="3876B0"/>
              </a:buClr>
              <a:buFont typeface="Arial" panose="020B0604020202020204" pitchFamily="34" charset="0"/>
              <a:buChar char="•"/>
              <a:defRPr sz="2400">
                <a:solidFill>
                  <a:srgbClr val="7B8898"/>
                </a:solidFill>
                <a:latin typeface="Helvetica Neue" panose="02000503000000020004" pitchFamily="2"/>
              </a:defRPr>
            </a:lvl3pPr>
            <a:lvl4pPr marL="16002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4pPr>
            <a:lvl5pPr marL="2057400" indent="-228600">
              <a:lnSpc>
                <a:spcPct val="90000"/>
              </a:lnSpc>
              <a:spcBef>
                <a:spcPts val="500"/>
              </a:spcBef>
              <a:buClr>
                <a:srgbClr val="3876B0"/>
              </a:buClr>
              <a:buFont typeface="Arial" panose="020B0604020202020204" pitchFamily="34" charset="0"/>
              <a:buChar char="•"/>
              <a:defRPr sz="2000">
                <a:solidFill>
                  <a:srgbClr val="7B8898"/>
                </a:solidFill>
                <a:latin typeface="Helvetica Neue" panose="02000503000000020004" pitchFamily="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2400" dirty="0">
                <a:solidFill>
                  <a:srgbClr val="44546A"/>
                </a:solidFill>
                <a:sym typeface="Helvetica Neue"/>
              </a:rPr>
              <a:t>This project has been funded wholly or in part by the United States Environmental Protection Agency under an EPA Training and Technical Assistance for Small Drinking Water Systems to Achieve and Maintain Compliance. </a:t>
            </a:r>
            <a:br>
              <a:rPr lang="en-US" sz="2400" dirty="0">
                <a:solidFill>
                  <a:srgbClr val="44546A"/>
                </a:solidFill>
                <a:sym typeface="Helvetica Neue"/>
              </a:rPr>
            </a:br>
            <a:br>
              <a:rPr lang="en-US" sz="2400" dirty="0">
                <a:solidFill>
                  <a:srgbClr val="44546A"/>
                </a:solidFill>
                <a:sym typeface="Helvetica Neue"/>
              </a:rPr>
            </a:br>
            <a:r>
              <a:rPr lang="en-US" sz="2400" dirty="0">
                <a:solidFill>
                  <a:srgbClr val="44546A"/>
                </a:solidFill>
                <a:sym typeface="Helvetica Neue"/>
              </a:rPr>
              <a:t>The contents of this document do not necessarily reflect the views and policies of the Environmental Protection Agency, nor does the EPA endorse trade names or recommend the use of commercial products mentioned in this document.</a:t>
            </a:r>
          </a:p>
          <a:p>
            <a:pPr lvl="0"/>
            <a:endParaRPr lang="en-US" sz="2400" dirty="0"/>
          </a:p>
        </p:txBody>
      </p:sp>
      <p:pic>
        <p:nvPicPr>
          <p:cNvPr id="11" name="Picture 10" descr="Logo&#10;&#10;Description automatically generated">
            <a:extLst>
              <a:ext uri="{FF2B5EF4-FFF2-40B4-BE49-F238E27FC236}">
                <a16:creationId xmlns:a16="http://schemas.microsoft.com/office/drawing/2014/main" id="{87A31FE3-5140-4B56-9256-197546D5825E}"/>
              </a:ext>
            </a:extLst>
          </p:cNvPr>
          <p:cNvPicPr>
            <a:picLocks noChangeAspect="1"/>
          </p:cNvPicPr>
          <p:nvPr userDrawn="1"/>
        </p:nvPicPr>
        <p:blipFill>
          <a:blip r:embed="rId2"/>
          <a:stretch>
            <a:fillRect/>
          </a:stretch>
        </p:blipFill>
        <p:spPr>
          <a:xfrm>
            <a:off x="7779245" y="298765"/>
            <a:ext cx="899345" cy="415634"/>
          </a:xfrm>
          <a:prstGeom prst="rect">
            <a:avLst/>
          </a:prstGeom>
        </p:spPr>
      </p:pic>
    </p:spTree>
    <p:extLst>
      <p:ext uri="{BB962C8B-B14F-4D97-AF65-F5344CB8AC3E}">
        <p14:creationId xmlns:p14="http://schemas.microsoft.com/office/powerpoint/2010/main" val="2569314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9E00AFB1-F7F3-46AE-99FF-5501E98AB577}"/>
              </a:ext>
            </a:extLst>
          </p:cNvPr>
          <p:cNvPicPr>
            <a:picLocks noChangeAspect="1"/>
          </p:cNvPicPr>
          <p:nvPr userDrawn="1"/>
        </p:nvPicPr>
        <p:blipFill>
          <a:blip r:embed="rId2"/>
          <a:stretch>
            <a:fillRect/>
          </a:stretch>
        </p:blipFill>
        <p:spPr>
          <a:xfrm>
            <a:off x="0" y="0"/>
            <a:ext cx="9144000" cy="5143500"/>
          </a:xfrm>
          <a:prstGeom prst="rect">
            <a:avLst/>
          </a:prstGeom>
        </p:spPr>
      </p:pic>
      <p:grpSp>
        <p:nvGrpSpPr>
          <p:cNvPr id="8" name="Google Shape;219;p30">
            <a:extLst>
              <a:ext uri="{FF2B5EF4-FFF2-40B4-BE49-F238E27FC236}">
                <a16:creationId xmlns:a16="http://schemas.microsoft.com/office/drawing/2014/main" id="{64FA9F05-3FF6-4D9A-B3E1-9DB2D3994491}"/>
              </a:ext>
            </a:extLst>
          </p:cNvPr>
          <p:cNvGrpSpPr/>
          <p:nvPr userDrawn="1"/>
        </p:nvGrpSpPr>
        <p:grpSpPr>
          <a:xfrm>
            <a:off x="8105820" y="305579"/>
            <a:ext cx="623983" cy="678150"/>
            <a:chOff x="5621961" y="1182220"/>
            <a:chExt cx="1196975" cy="1300883"/>
          </a:xfrm>
        </p:grpSpPr>
        <p:sp>
          <p:nvSpPr>
            <p:cNvPr id="9" name="Google Shape;220;p30">
              <a:extLst>
                <a:ext uri="{FF2B5EF4-FFF2-40B4-BE49-F238E27FC236}">
                  <a16:creationId xmlns:a16="http://schemas.microsoft.com/office/drawing/2014/main" id="{8B2571C9-FCF9-45C8-B14A-FCD904E406EF}"/>
                </a:ext>
              </a:extLst>
            </p:cNvPr>
            <p:cNvSpPr/>
            <p:nvPr/>
          </p:nvSpPr>
          <p:spPr>
            <a:xfrm>
              <a:off x="5621961" y="1285735"/>
              <a:ext cx="1196975" cy="1196975"/>
            </a:xfrm>
            <a:custGeom>
              <a:avLst/>
              <a:gdLst/>
              <a:ahLst/>
              <a:cxnLst/>
              <a:rect l="l" t="t" r="r" b="b"/>
              <a:pathLst>
                <a:path w="1196975" h="1196975" extrusionOk="0">
                  <a:moveTo>
                    <a:pt x="598551" y="0"/>
                  </a:moveTo>
                  <a:lnTo>
                    <a:pt x="546415" y="2235"/>
                  </a:lnTo>
                  <a:lnTo>
                    <a:pt x="495539" y="8818"/>
                  </a:lnTo>
                  <a:lnTo>
                    <a:pt x="446103" y="19564"/>
                  </a:lnTo>
                  <a:lnTo>
                    <a:pt x="398286" y="34289"/>
                  </a:lnTo>
                  <a:lnTo>
                    <a:pt x="352268" y="52810"/>
                  </a:lnTo>
                  <a:lnTo>
                    <a:pt x="308228" y="75056"/>
                  </a:lnTo>
                  <a:lnTo>
                    <a:pt x="267440" y="99897"/>
                  </a:lnTo>
                  <a:lnTo>
                    <a:pt x="228869" y="127823"/>
                  </a:lnTo>
                  <a:lnTo>
                    <a:pt x="192689" y="158663"/>
                  </a:lnTo>
                  <a:lnTo>
                    <a:pt x="159071" y="192247"/>
                  </a:lnTo>
                  <a:lnTo>
                    <a:pt x="128187" y="228405"/>
                  </a:lnTo>
                  <a:lnTo>
                    <a:pt x="100208" y="266965"/>
                  </a:lnTo>
                  <a:lnTo>
                    <a:pt x="75306" y="307758"/>
                  </a:lnTo>
                  <a:lnTo>
                    <a:pt x="53653" y="350612"/>
                  </a:lnTo>
                  <a:lnTo>
                    <a:pt x="35421" y="395358"/>
                  </a:lnTo>
                  <a:lnTo>
                    <a:pt x="20781" y="441823"/>
                  </a:lnTo>
                  <a:lnTo>
                    <a:pt x="9906" y="489838"/>
                  </a:lnTo>
                  <a:lnTo>
                    <a:pt x="4095" y="528781"/>
                  </a:lnTo>
                  <a:lnTo>
                    <a:pt x="428" y="576035"/>
                  </a:lnTo>
                  <a:lnTo>
                    <a:pt x="0" y="604266"/>
                  </a:lnTo>
                  <a:lnTo>
                    <a:pt x="823" y="630443"/>
                  </a:lnTo>
                  <a:lnTo>
                    <a:pt x="4699" y="673735"/>
                  </a:lnTo>
                  <a:lnTo>
                    <a:pt x="11574" y="716222"/>
                  </a:lnTo>
                  <a:lnTo>
                    <a:pt x="26066" y="773826"/>
                  </a:lnTo>
                  <a:lnTo>
                    <a:pt x="40893" y="816101"/>
                  </a:lnTo>
                  <a:lnTo>
                    <a:pt x="59996" y="859788"/>
                  </a:lnTo>
                  <a:lnTo>
                    <a:pt x="82394" y="901577"/>
                  </a:lnTo>
                  <a:lnTo>
                    <a:pt x="107924" y="941305"/>
                  </a:lnTo>
                  <a:lnTo>
                    <a:pt x="136421" y="978805"/>
                  </a:lnTo>
                  <a:lnTo>
                    <a:pt x="167719" y="1013912"/>
                  </a:lnTo>
                  <a:lnTo>
                    <a:pt x="201655" y="1046461"/>
                  </a:lnTo>
                  <a:lnTo>
                    <a:pt x="238063" y="1076285"/>
                  </a:lnTo>
                  <a:lnTo>
                    <a:pt x="276779" y="1103221"/>
                  </a:lnTo>
                  <a:lnTo>
                    <a:pt x="317637" y="1127102"/>
                  </a:lnTo>
                  <a:lnTo>
                    <a:pt x="360473" y="1147762"/>
                  </a:lnTo>
                  <a:lnTo>
                    <a:pt x="405121" y="1165038"/>
                  </a:lnTo>
                  <a:lnTo>
                    <a:pt x="451418" y="1178762"/>
                  </a:lnTo>
                  <a:lnTo>
                    <a:pt x="499199" y="1188770"/>
                  </a:lnTo>
                  <a:lnTo>
                    <a:pt x="548298" y="1194896"/>
                  </a:lnTo>
                  <a:lnTo>
                    <a:pt x="598551" y="1196975"/>
                  </a:lnTo>
                  <a:lnTo>
                    <a:pt x="653052" y="1194524"/>
                  </a:lnTo>
                  <a:lnTo>
                    <a:pt x="706181" y="1187316"/>
                  </a:lnTo>
                  <a:lnTo>
                    <a:pt x="757729" y="1175565"/>
                  </a:lnTo>
                  <a:lnTo>
                    <a:pt x="807489" y="1159486"/>
                  </a:lnTo>
                  <a:lnTo>
                    <a:pt x="855252" y="1139292"/>
                  </a:lnTo>
                  <a:lnTo>
                    <a:pt x="900811" y="1115199"/>
                  </a:lnTo>
                  <a:lnTo>
                    <a:pt x="942330" y="1088478"/>
                  </a:lnTo>
                  <a:lnTo>
                    <a:pt x="981408" y="1058546"/>
                  </a:lnTo>
                  <a:lnTo>
                    <a:pt x="1017843" y="1025568"/>
                  </a:lnTo>
                  <a:lnTo>
                    <a:pt x="1051433" y="989710"/>
                  </a:lnTo>
                  <a:lnTo>
                    <a:pt x="1082875" y="950047"/>
                  </a:lnTo>
                  <a:lnTo>
                    <a:pt x="1110948" y="907764"/>
                  </a:lnTo>
                  <a:lnTo>
                    <a:pt x="1135425" y="863052"/>
                  </a:lnTo>
                  <a:lnTo>
                    <a:pt x="1156081" y="816101"/>
                  </a:lnTo>
                  <a:lnTo>
                    <a:pt x="1172672" y="767662"/>
                  </a:lnTo>
                  <a:lnTo>
                    <a:pt x="1183683" y="724294"/>
                  </a:lnTo>
                  <a:lnTo>
                    <a:pt x="1190795" y="684194"/>
                  </a:lnTo>
                  <a:lnTo>
                    <a:pt x="1195101" y="644969"/>
                  </a:lnTo>
                  <a:lnTo>
                    <a:pt x="1196975" y="598551"/>
                  </a:lnTo>
                  <a:lnTo>
                    <a:pt x="1196546" y="576035"/>
                  </a:lnTo>
                  <a:lnTo>
                    <a:pt x="1193450" y="533385"/>
                  </a:lnTo>
                  <a:lnTo>
                    <a:pt x="1177883" y="448313"/>
                  </a:lnTo>
                  <a:lnTo>
                    <a:pt x="1163018" y="399467"/>
                  </a:lnTo>
                  <a:lnTo>
                    <a:pt x="1144176" y="352500"/>
                  </a:lnTo>
                  <a:lnTo>
                    <a:pt x="1121537" y="307593"/>
                  </a:lnTo>
                  <a:lnTo>
                    <a:pt x="1100766" y="273091"/>
                  </a:lnTo>
                  <a:lnTo>
                    <a:pt x="1077769" y="240130"/>
                  </a:lnTo>
                  <a:lnTo>
                    <a:pt x="1052653" y="208833"/>
                  </a:lnTo>
                  <a:lnTo>
                    <a:pt x="1025525" y="179323"/>
                  </a:lnTo>
                  <a:lnTo>
                    <a:pt x="991730" y="147395"/>
                  </a:lnTo>
                  <a:lnTo>
                    <a:pt x="955528" y="118153"/>
                  </a:lnTo>
                  <a:lnTo>
                    <a:pt x="917080" y="91757"/>
                  </a:lnTo>
                  <a:lnTo>
                    <a:pt x="876546" y="68366"/>
                  </a:lnTo>
                  <a:lnTo>
                    <a:pt x="834088" y="48137"/>
                  </a:lnTo>
                  <a:lnTo>
                    <a:pt x="789865" y="31231"/>
                  </a:lnTo>
                  <a:lnTo>
                    <a:pt x="744040" y="17805"/>
                  </a:lnTo>
                  <a:lnTo>
                    <a:pt x="696771" y="8019"/>
                  </a:lnTo>
                  <a:lnTo>
                    <a:pt x="648221" y="2031"/>
                  </a:lnTo>
                  <a:lnTo>
                    <a:pt x="598551" y="0"/>
                  </a:lnTo>
                  <a:close/>
                </a:path>
              </a:pathLst>
            </a:custGeom>
            <a:solidFill>
              <a:srgbClr val="EAEBE1"/>
            </a:solidFill>
            <a:ln>
              <a:noFill/>
            </a:ln>
          </p:spPr>
          <p:txBody>
            <a:bodyPr spcFirstLastPara="1" wrap="square" lIns="0" tIns="0" rIns="0" bIns="0" anchor="t" anchorCtr="0">
              <a:noAutofit/>
            </a:bodyPr>
            <a:lstStyle/>
            <a:p>
              <a:endParaRPr sz="1800"/>
            </a:p>
          </p:txBody>
        </p:sp>
        <p:sp>
          <p:nvSpPr>
            <p:cNvPr id="10" name="Google Shape;221;p30">
              <a:extLst>
                <a:ext uri="{FF2B5EF4-FFF2-40B4-BE49-F238E27FC236}">
                  <a16:creationId xmlns:a16="http://schemas.microsoft.com/office/drawing/2014/main" id="{11FF287F-9DD6-4E34-AB22-1F34E76CB8F9}"/>
                </a:ext>
              </a:extLst>
            </p:cNvPr>
            <p:cNvSpPr/>
            <p:nvPr/>
          </p:nvSpPr>
          <p:spPr>
            <a:xfrm>
              <a:off x="5766202" y="1709318"/>
              <a:ext cx="1033145" cy="739775"/>
            </a:xfrm>
            <a:custGeom>
              <a:avLst/>
              <a:gdLst/>
              <a:ahLst/>
              <a:cxnLst/>
              <a:rect l="l" t="t" r="r" b="b"/>
              <a:pathLst>
                <a:path w="1033145" h="739775" extrusionOk="0">
                  <a:moveTo>
                    <a:pt x="570541" y="0"/>
                  </a:moveTo>
                  <a:lnTo>
                    <a:pt x="525712" y="2199"/>
                  </a:lnTo>
                  <a:lnTo>
                    <a:pt x="480498" y="8026"/>
                  </a:lnTo>
                  <a:lnTo>
                    <a:pt x="434866" y="17354"/>
                  </a:lnTo>
                  <a:lnTo>
                    <a:pt x="388780" y="30057"/>
                  </a:lnTo>
                  <a:lnTo>
                    <a:pt x="334292" y="47101"/>
                  </a:lnTo>
                  <a:lnTo>
                    <a:pt x="282315" y="64402"/>
                  </a:lnTo>
                  <a:lnTo>
                    <a:pt x="233322" y="82777"/>
                  </a:lnTo>
                  <a:lnTo>
                    <a:pt x="187781" y="103041"/>
                  </a:lnTo>
                  <a:lnTo>
                    <a:pt x="146162" y="126010"/>
                  </a:lnTo>
                  <a:lnTo>
                    <a:pt x="108937" y="152498"/>
                  </a:lnTo>
                  <a:lnTo>
                    <a:pt x="76575" y="183323"/>
                  </a:lnTo>
                  <a:lnTo>
                    <a:pt x="49546" y="219298"/>
                  </a:lnTo>
                  <a:lnTo>
                    <a:pt x="28320" y="261240"/>
                  </a:lnTo>
                  <a:lnTo>
                    <a:pt x="13368" y="309965"/>
                  </a:lnTo>
                  <a:lnTo>
                    <a:pt x="4090" y="359249"/>
                  </a:lnTo>
                  <a:lnTo>
                    <a:pt x="0" y="402938"/>
                  </a:lnTo>
                  <a:lnTo>
                    <a:pt x="1733" y="442074"/>
                  </a:lnTo>
                  <a:lnTo>
                    <a:pt x="25227" y="510856"/>
                  </a:lnTo>
                  <a:lnTo>
                    <a:pt x="48262" y="542588"/>
                  </a:lnTo>
                  <a:lnTo>
                    <a:pt x="79672" y="573936"/>
                  </a:lnTo>
                  <a:lnTo>
                    <a:pt x="120097" y="605944"/>
                  </a:lnTo>
                  <a:lnTo>
                    <a:pt x="170173" y="639653"/>
                  </a:lnTo>
                  <a:lnTo>
                    <a:pt x="230538" y="676106"/>
                  </a:lnTo>
                  <a:lnTo>
                    <a:pt x="281428" y="701969"/>
                  </a:lnTo>
                  <a:lnTo>
                    <a:pt x="331258" y="720408"/>
                  </a:lnTo>
                  <a:lnTo>
                    <a:pt x="380176" y="732269"/>
                  </a:lnTo>
                  <a:lnTo>
                    <a:pt x="428331" y="738394"/>
                  </a:lnTo>
                  <a:lnTo>
                    <a:pt x="475873" y="739628"/>
                  </a:lnTo>
                  <a:lnTo>
                    <a:pt x="522950" y="736816"/>
                  </a:lnTo>
                  <a:lnTo>
                    <a:pt x="569711" y="730802"/>
                  </a:lnTo>
                  <a:lnTo>
                    <a:pt x="616305" y="722431"/>
                  </a:lnTo>
                  <a:lnTo>
                    <a:pt x="662881" y="712546"/>
                  </a:lnTo>
                  <a:lnTo>
                    <a:pt x="756572" y="691612"/>
                  </a:lnTo>
                  <a:lnTo>
                    <a:pt x="798091" y="664891"/>
                  </a:lnTo>
                  <a:lnTo>
                    <a:pt x="837169" y="634959"/>
                  </a:lnTo>
                  <a:lnTo>
                    <a:pt x="873605" y="601981"/>
                  </a:lnTo>
                  <a:lnTo>
                    <a:pt x="907194" y="566124"/>
                  </a:lnTo>
                  <a:lnTo>
                    <a:pt x="938636" y="526465"/>
                  </a:lnTo>
                  <a:lnTo>
                    <a:pt x="966709" y="484182"/>
                  </a:lnTo>
                  <a:lnTo>
                    <a:pt x="991187" y="439467"/>
                  </a:lnTo>
                  <a:lnTo>
                    <a:pt x="1011842" y="392515"/>
                  </a:lnTo>
                  <a:lnTo>
                    <a:pt x="1028433" y="344075"/>
                  </a:lnTo>
                  <a:lnTo>
                    <a:pt x="1033051" y="327503"/>
                  </a:lnTo>
                  <a:lnTo>
                    <a:pt x="1022803" y="282675"/>
                  </a:lnTo>
                  <a:lnTo>
                    <a:pt x="1006537" y="239451"/>
                  </a:lnTo>
                  <a:lnTo>
                    <a:pt x="984030" y="198701"/>
                  </a:lnTo>
                  <a:lnTo>
                    <a:pt x="955055" y="161298"/>
                  </a:lnTo>
                  <a:lnTo>
                    <a:pt x="919386" y="128113"/>
                  </a:lnTo>
                  <a:lnTo>
                    <a:pt x="876415" y="96755"/>
                  </a:lnTo>
                  <a:lnTo>
                    <a:pt x="833330" y="70033"/>
                  </a:lnTo>
                  <a:lnTo>
                    <a:pt x="790098" y="47821"/>
                  </a:lnTo>
                  <a:lnTo>
                    <a:pt x="746685" y="29994"/>
                  </a:lnTo>
                  <a:lnTo>
                    <a:pt x="703056" y="16424"/>
                  </a:lnTo>
                  <a:lnTo>
                    <a:pt x="659179" y="6985"/>
                  </a:lnTo>
                  <a:lnTo>
                    <a:pt x="615018" y="1553"/>
                  </a:lnTo>
                  <a:lnTo>
                    <a:pt x="570541" y="0"/>
                  </a:lnTo>
                  <a:close/>
                </a:path>
              </a:pathLst>
            </a:custGeom>
            <a:solidFill>
              <a:srgbClr val="479FB8"/>
            </a:solidFill>
            <a:ln>
              <a:noFill/>
            </a:ln>
          </p:spPr>
          <p:txBody>
            <a:bodyPr spcFirstLastPara="1" wrap="square" lIns="0" tIns="0" rIns="0" bIns="0" anchor="t" anchorCtr="0">
              <a:noAutofit/>
            </a:bodyPr>
            <a:lstStyle/>
            <a:p>
              <a:endParaRPr sz="1800"/>
            </a:p>
          </p:txBody>
        </p:sp>
        <p:sp>
          <p:nvSpPr>
            <p:cNvPr id="11" name="Google Shape;222;p30">
              <a:extLst>
                <a:ext uri="{FF2B5EF4-FFF2-40B4-BE49-F238E27FC236}">
                  <a16:creationId xmlns:a16="http://schemas.microsoft.com/office/drawing/2014/main" id="{2F129AC0-C49B-42CF-A6AD-218F624F912D}"/>
                </a:ext>
              </a:extLst>
            </p:cNvPr>
            <p:cNvSpPr/>
            <p:nvPr/>
          </p:nvSpPr>
          <p:spPr>
            <a:xfrm>
              <a:off x="5662879" y="1840407"/>
              <a:ext cx="1115695" cy="613410"/>
            </a:xfrm>
            <a:custGeom>
              <a:avLst/>
              <a:gdLst/>
              <a:ahLst/>
              <a:cxnLst/>
              <a:rect l="l" t="t" r="r" b="b"/>
              <a:pathLst>
                <a:path w="1115695" h="613410" extrusionOk="0">
                  <a:moveTo>
                    <a:pt x="496519" y="1308"/>
                  </a:moveTo>
                  <a:lnTo>
                    <a:pt x="441109" y="0"/>
                  </a:lnTo>
                  <a:lnTo>
                    <a:pt x="385495" y="5588"/>
                  </a:lnTo>
                  <a:lnTo>
                    <a:pt x="330530" y="17157"/>
                  </a:lnTo>
                  <a:lnTo>
                    <a:pt x="277025" y="33807"/>
                  </a:lnTo>
                  <a:lnTo>
                    <a:pt x="225844" y="54597"/>
                  </a:lnTo>
                  <a:lnTo>
                    <a:pt x="177800" y="78651"/>
                  </a:lnTo>
                  <a:lnTo>
                    <a:pt x="133756" y="105029"/>
                  </a:lnTo>
                  <a:lnTo>
                    <a:pt x="94526" y="132842"/>
                  </a:lnTo>
                  <a:lnTo>
                    <a:pt x="60947" y="161175"/>
                  </a:lnTo>
                  <a:lnTo>
                    <a:pt x="33870" y="189103"/>
                  </a:lnTo>
                  <a:lnTo>
                    <a:pt x="2565" y="240144"/>
                  </a:lnTo>
                  <a:lnTo>
                    <a:pt x="0" y="261429"/>
                  </a:lnTo>
                  <a:lnTo>
                    <a:pt x="8102" y="312521"/>
                  </a:lnTo>
                  <a:lnTo>
                    <a:pt x="28778" y="354584"/>
                  </a:lnTo>
                  <a:lnTo>
                    <a:pt x="78181" y="410146"/>
                  </a:lnTo>
                  <a:lnTo>
                    <a:pt x="172491" y="501751"/>
                  </a:lnTo>
                  <a:lnTo>
                    <a:pt x="183184" y="499275"/>
                  </a:lnTo>
                  <a:lnTo>
                    <a:pt x="245173" y="472884"/>
                  </a:lnTo>
                  <a:lnTo>
                    <a:pt x="280797" y="444588"/>
                  </a:lnTo>
                  <a:lnTo>
                    <a:pt x="278168" y="380834"/>
                  </a:lnTo>
                  <a:lnTo>
                    <a:pt x="256070" y="344398"/>
                  </a:lnTo>
                  <a:lnTo>
                    <a:pt x="238874" y="306666"/>
                  </a:lnTo>
                  <a:lnTo>
                    <a:pt x="257556" y="232930"/>
                  </a:lnTo>
                  <a:lnTo>
                    <a:pt x="309841" y="206362"/>
                  </a:lnTo>
                  <a:lnTo>
                    <a:pt x="369316" y="203530"/>
                  </a:lnTo>
                  <a:lnTo>
                    <a:pt x="374294" y="184505"/>
                  </a:lnTo>
                  <a:lnTo>
                    <a:pt x="387121" y="142316"/>
                  </a:lnTo>
                  <a:lnTo>
                    <a:pt x="404672" y="99275"/>
                  </a:lnTo>
                  <a:lnTo>
                    <a:pt x="423811" y="77724"/>
                  </a:lnTo>
                  <a:lnTo>
                    <a:pt x="439102" y="73990"/>
                  </a:lnTo>
                  <a:lnTo>
                    <a:pt x="451777" y="64795"/>
                  </a:lnTo>
                  <a:lnTo>
                    <a:pt x="468642" y="42951"/>
                  </a:lnTo>
                  <a:lnTo>
                    <a:pt x="496519" y="1308"/>
                  </a:lnTo>
                  <a:close/>
                </a:path>
                <a:path w="1115695" h="613410" extrusionOk="0">
                  <a:moveTo>
                    <a:pt x="1115161" y="261429"/>
                  </a:moveTo>
                  <a:lnTo>
                    <a:pt x="973683" y="132029"/>
                  </a:lnTo>
                  <a:lnTo>
                    <a:pt x="786358" y="163144"/>
                  </a:lnTo>
                  <a:lnTo>
                    <a:pt x="806932" y="232994"/>
                  </a:lnTo>
                  <a:lnTo>
                    <a:pt x="914501" y="245554"/>
                  </a:lnTo>
                  <a:lnTo>
                    <a:pt x="782548" y="380568"/>
                  </a:lnTo>
                  <a:lnTo>
                    <a:pt x="716508" y="418160"/>
                  </a:lnTo>
                  <a:lnTo>
                    <a:pt x="742543" y="511378"/>
                  </a:lnTo>
                  <a:lnTo>
                    <a:pt x="742924" y="612978"/>
                  </a:lnTo>
                  <a:lnTo>
                    <a:pt x="794512" y="593648"/>
                  </a:lnTo>
                  <a:lnTo>
                    <a:pt x="843445" y="569836"/>
                  </a:lnTo>
                  <a:lnTo>
                    <a:pt x="889749" y="541820"/>
                  </a:lnTo>
                  <a:lnTo>
                    <a:pt x="933183" y="509854"/>
                  </a:lnTo>
                  <a:lnTo>
                    <a:pt x="973518" y="474179"/>
                  </a:lnTo>
                  <a:lnTo>
                    <a:pt x="1010513" y="435038"/>
                  </a:lnTo>
                  <a:lnTo>
                    <a:pt x="1041958" y="395376"/>
                  </a:lnTo>
                  <a:lnTo>
                    <a:pt x="1070025" y="353098"/>
                  </a:lnTo>
                  <a:lnTo>
                    <a:pt x="1094498" y="308381"/>
                  </a:lnTo>
                  <a:lnTo>
                    <a:pt x="1115161" y="261429"/>
                  </a:lnTo>
                  <a:close/>
                </a:path>
              </a:pathLst>
            </a:custGeom>
            <a:solidFill>
              <a:srgbClr val="A0B76F"/>
            </a:solidFill>
            <a:ln>
              <a:noFill/>
            </a:ln>
          </p:spPr>
          <p:txBody>
            <a:bodyPr spcFirstLastPara="1" wrap="square" lIns="0" tIns="0" rIns="0" bIns="0" anchor="t" anchorCtr="0">
              <a:noAutofit/>
            </a:bodyPr>
            <a:lstStyle/>
            <a:p>
              <a:endParaRPr sz="1800"/>
            </a:p>
          </p:txBody>
        </p:sp>
        <p:sp>
          <p:nvSpPr>
            <p:cNvPr id="12" name="Google Shape;223;p30">
              <a:extLst>
                <a:ext uri="{FF2B5EF4-FFF2-40B4-BE49-F238E27FC236}">
                  <a16:creationId xmlns:a16="http://schemas.microsoft.com/office/drawing/2014/main" id="{2E1BAA33-F677-487E-B2D9-691D9015B16E}"/>
                </a:ext>
              </a:extLst>
            </p:cNvPr>
            <p:cNvSpPr/>
            <p:nvPr/>
          </p:nvSpPr>
          <p:spPr>
            <a:xfrm>
              <a:off x="5662857" y="1841753"/>
              <a:ext cx="1115695" cy="641350"/>
            </a:xfrm>
            <a:custGeom>
              <a:avLst/>
              <a:gdLst/>
              <a:ahLst/>
              <a:cxnLst/>
              <a:rect l="l" t="t" r="r" b="b"/>
              <a:pathLst>
                <a:path w="1115695" h="641350" extrusionOk="0">
                  <a:moveTo>
                    <a:pt x="1115187" y="260083"/>
                  </a:moveTo>
                  <a:lnTo>
                    <a:pt x="1094531" y="307033"/>
                  </a:lnTo>
                  <a:lnTo>
                    <a:pt x="1070054" y="351745"/>
                  </a:lnTo>
                  <a:lnTo>
                    <a:pt x="1041981" y="394028"/>
                  </a:lnTo>
                  <a:lnTo>
                    <a:pt x="1010539" y="433692"/>
                  </a:lnTo>
                  <a:lnTo>
                    <a:pt x="973547" y="472823"/>
                  </a:lnTo>
                  <a:lnTo>
                    <a:pt x="933214" y="508501"/>
                  </a:lnTo>
                  <a:lnTo>
                    <a:pt x="889777" y="540473"/>
                  </a:lnTo>
                  <a:lnTo>
                    <a:pt x="843472" y="568488"/>
                  </a:lnTo>
                  <a:lnTo>
                    <a:pt x="794536" y="592291"/>
                  </a:lnTo>
                  <a:lnTo>
                    <a:pt x="743204" y="611631"/>
                  </a:lnTo>
                  <a:lnTo>
                    <a:pt x="742950" y="611631"/>
                  </a:lnTo>
                  <a:lnTo>
                    <a:pt x="698496" y="624250"/>
                  </a:lnTo>
                  <a:lnTo>
                    <a:pt x="652684" y="633437"/>
                  </a:lnTo>
                  <a:lnTo>
                    <a:pt x="605682" y="639053"/>
                  </a:lnTo>
                  <a:lnTo>
                    <a:pt x="557657" y="640956"/>
                  </a:lnTo>
                  <a:lnTo>
                    <a:pt x="503486" y="638536"/>
                  </a:lnTo>
                  <a:lnTo>
                    <a:pt x="450671" y="631415"/>
                  </a:lnTo>
                  <a:lnTo>
                    <a:pt x="399419" y="619801"/>
                  </a:lnTo>
                  <a:lnTo>
                    <a:pt x="349940" y="603905"/>
                  </a:lnTo>
                  <a:lnTo>
                    <a:pt x="302440" y="583933"/>
                  </a:lnTo>
                  <a:lnTo>
                    <a:pt x="257127" y="560095"/>
                  </a:lnTo>
                  <a:lnTo>
                    <a:pt x="214211" y="532600"/>
                  </a:lnTo>
                  <a:lnTo>
                    <a:pt x="173898" y="501657"/>
                  </a:lnTo>
                  <a:lnTo>
                    <a:pt x="136398" y="467474"/>
                  </a:lnTo>
                  <a:lnTo>
                    <a:pt x="102534" y="431008"/>
                  </a:lnTo>
                  <a:lnTo>
                    <a:pt x="71780" y="391842"/>
                  </a:lnTo>
                  <a:lnTo>
                    <a:pt x="44317" y="350171"/>
                  </a:lnTo>
                  <a:lnTo>
                    <a:pt x="20330" y="306187"/>
                  </a:lnTo>
                  <a:lnTo>
                    <a:pt x="0" y="260083"/>
                  </a:lnTo>
                  <a:lnTo>
                    <a:pt x="31808" y="224613"/>
                  </a:lnTo>
                  <a:lnTo>
                    <a:pt x="65848" y="191293"/>
                  </a:lnTo>
                  <a:lnTo>
                    <a:pt x="102004" y="160239"/>
                  </a:lnTo>
                  <a:lnTo>
                    <a:pt x="140158" y="131569"/>
                  </a:lnTo>
                  <a:lnTo>
                    <a:pt x="180194" y="105398"/>
                  </a:lnTo>
                  <a:lnTo>
                    <a:pt x="221996" y="81842"/>
                  </a:lnTo>
                  <a:lnTo>
                    <a:pt x="265445" y="61018"/>
                  </a:lnTo>
                  <a:lnTo>
                    <a:pt x="310426" y="43042"/>
                  </a:lnTo>
                  <a:lnTo>
                    <a:pt x="356822" y="28031"/>
                  </a:lnTo>
                  <a:lnTo>
                    <a:pt x="404515" y="16100"/>
                  </a:lnTo>
                  <a:lnTo>
                    <a:pt x="453390" y="7365"/>
                  </a:lnTo>
                  <a:lnTo>
                    <a:pt x="504983" y="1873"/>
                  </a:lnTo>
                  <a:lnTo>
                    <a:pt x="557530" y="0"/>
                  </a:lnTo>
                  <a:lnTo>
                    <a:pt x="608653" y="1767"/>
                  </a:lnTo>
                  <a:lnTo>
                    <a:pt x="658823" y="6992"/>
                  </a:lnTo>
                  <a:lnTo>
                    <a:pt x="707921" y="15557"/>
                  </a:lnTo>
                  <a:lnTo>
                    <a:pt x="755831" y="27345"/>
                  </a:lnTo>
                  <a:lnTo>
                    <a:pt x="802435" y="42241"/>
                  </a:lnTo>
                  <a:lnTo>
                    <a:pt x="847616" y="60126"/>
                  </a:lnTo>
                  <a:lnTo>
                    <a:pt x="891258" y="80885"/>
                  </a:lnTo>
                  <a:lnTo>
                    <a:pt x="933243" y="104400"/>
                  </a:lnTo>
                  <a:lnTo>
                    <a:pt x="973455" y="130555"/>
                  </a:lnTo>
                  <a:lnTo>
                    <a:pt x="973709" y="130682"/>
                  </a:lnTo>
                  <a:lnTo>
                    <a:pt x="1012245" y="159470"/>
                  </a:lnTo>
                  <a:lnTo>
                    <a:pt x="1048734" y="190715"/>
                  </a:lnTo>
                  <a:lnTo>
                    <a:pt x="1083079" y="224294"/>
                  </a:lnTo>
                  <a:lnTo>
                    <a:pt x="1115187" y="260083"/>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1800"/>
            </a:p>
          </p:txBody>
        </p:sp>
        <p:sp>
          <p:nvSpPr>
            <p:cNvPr id="13" name="Google Shape;224;p30">
              <a:extLst>
                <a:ext uri="{FF2B5EF4-FFF2-40B4-BE49-F238E27FC236}">
                  <a16:creationId xmlns:a16="http://schemas.microsoft.com/office/drawing/2014/main" id="{50418D25-6D9E-4E83-A047-C748FEB4E570}"/>
                </a:ext>
              </a:extLst>
            </p:cNvPr>
            <p:cNvSpPr/>
            <p:nvPr/>
          </p:nvSpPr>
          <p:spPr>
            <a:xfrm>
              <a:off x="5995549" y="1182220"/>
              <a:ext cx="450214" cy="621664"/>
            </a:xfrm>
            <a:custGeom>
              <a:avLst/>
              <a:gdLst/>
              <a:ahLst/>
              <a:cxnLst/>
              <a:rect l="l" t="t" r="r" b="b"/>
              <a:pathLst>
                <a:path w="450214" h="621664" extrusionOk="0">
                  <a:moveTo>
                    <a:pt x="224929" y="0"/>
                  </a:moveTo>
                  <a:lnTo>
                    <a:pt x="179596" y="4570"/>
                  </a:lnTo>
                  <a:lnTo>
                    <a:pt x="137374" y="17677"/>
                  </a:lnTo>
                  <a:lnTo>
                    <a:pt x="99166" y="38416"/>
                  </a:lnTo>
                  <a:lnTo>
                    <a:pt x="65878" y="65884"/>
                  </a:lnTo>
                  <a:lnTo>
                    <a:pt x="38412" y="99175"/>
                  </a:lnTo>
                  <a:lnTo>
                    <a:pt x="17675" y="137385"/>
                  </a:lnTo>
                  <a:lnTo>
                    <a:pt x="4569" y="179608"/>
                  </a:lnTo>
                  <a:lnTo>
                    <a:pt x="0" y="224942"/>
                  </a:lnTo>
                  <a:lnTo>
                    <a:pt x="35145" y="349033"/>
                  </a:lnTo>
                  <a:lnTo>
                    <a:pt x="112464" y="478447"/>
                  </a:lnTo>
                  <a:lnTo>
                    <a:pt x="189784" y="580247"/>
                  </a:lnTo>
                  <a:lnTo>
                    <a:pt x="224929" y="621499"/>
                  </a:lnTo>
                  <a:lnTo>
                    <a:pt x="354974" y="468556"/>
                  </a:lnTo>
                  <a:lnTo>
                    <a:pt x="421754" y="376267"/>
                  </a:lnTo>
                  <a:lnTo>
                    <a:pt x="446357" y="307455"/>
                  </a:lnTo>
                  <a:lnTo>
                    <a:pt x="449872" y="224942"/>
                  </a:lnTo>
                  <a:lnTo>
                    <a:pt x="445302" y="179608"/>
                  </a:lnTo>
                  <a:lnTo>
                    <a:pt x="432194" y="137385"/>
                  </a:lnTo>
                  <a:lnTo>
                    <a:pt x="411455" y="99175"/>
                  </a:lnTo>
                  <a:lnTo>
                    <a:pt x="383987" y="65884"/>
                  </a:lnTo>
                  <a:lnTo>
                    <a:pt x="350696" y="38416"/>
                  </a:lnTo>
                  <a:lnTo>
                    <a:pt x="312487" y="17677"/>
                  </a:lnTo>
                  <a:lnTo>
                    <a:pt x="270263" y="4570"/>
                  </a:lnTo>
                  <a:lnTo>
                    <a:pt x="224929" y="0"/>
                  </a:lnTo>
                  <a:close/>
                </a:path>
              </a:pathLst>
            </a:custGeom>
            <a:solidFill>
              <a:srgbClr val="1F1D1E"/>
            </a:solidFill>
            <a:ln>
              <a:noFill/>
            </a:ln>
          </p:spPr>
          <p:txBody>
            <a:bodyPr spcFirstLastPara="1" wrap="square" lIns="0" tIns="0" rIns="0" bIns="0" anchor="t" anchorCtr="0">
              <a:noAutofit/>
            </a:bodyPr>
            <a:lstStyle/>
            <a:p>
              <a:endParaRPr sz="1800"/>
            </a:p>
          </p:txBody>
        </p:sp>
        <p:pic>
          <p:nvPicPr>
            <p:cNvPr id="14" name="Google Shape;225;p30">
              <a:extLst>
                <a:ext uri="{FF2B5EF4-FFF2-40B4-BE49-F238E27FC236}">
                  <a16:creationId xmlns:a16="http://schemas.microsoft.com/office/drawing/2014/main" id="{B01A37F6-F6DA-4715-B30F-5757251BB5E8}"/>
                </a:ext>
              </a:extLst>
            </p:cNvPr>
            <p:cNvPicPr preferRelativeResize="0"/>
            <p:nvPr/>
          </p:nvPicPr>
          <p:blipFill rotWithShape="1">
            <a:blip r:embed="rId3">
              <a:alphaModFix/>
            </a:blip>
            <a:srcRect/>
            <a:stretch/>
          </p:blipFill>
          <p:spPr>
            <a:xfrm>
              <a:off x="6120218" y="1298791"/>
              <a:ext cx="200533" cy="200545"/>
            </a:xfrm>
            <a:prstGeom prst="rect">
              <a:avLst/>
            </a:prstGeom>
            <a:noFill/>
            <a:ln>
              <a:noFill/>
            </a:ln>
          </p:spPr>
        </p:pic>
        <p:sp>
          <p:nvSpPr>
            <p:cNvPr id="15" name="Google Shape;226;p30">
              <a:extLst>
                <a:ext uri="{FF2B5EF4-FFF2-40B4-BE49-F238E27FC236}">
                  <a16:creationId xmlns:a16="http://schemas.microsoft.com/office/drawing/2014/main" id="{988468A3-9C64-464B-B5B8-C435EAE0F966}"/>
                </a:ext>
              </a:extLst>
            </p:cNvPr>
            <p:cNvSpPr/>
            <p:nvPr/>
          </p:nvSpPr>
          <p:spPr>
            <a:xfrm>
              <a:off x="6126576" y="1918119"/>
              <a:ext cx="187960" cy="45719"/>
            </a:xfrm>
            <a:custGeom>
              <a:avLst/>
              <a:gdLst/>
              <a:ahLst/>
              <a:cxnLst/>
              <a:rect l="l" t="t" r="r" b="b"/>
              <a:pathLst>
                <a:path w="187960" h="45719" extrusionOk="0">
                  <a:moveTo>
                    <a:pt x="93916" y="0"/>
                  </a:moveTo>
                  <a:lnTo>
                    <a:pt x="57360" y="1792"/>
                  </a:lnTo>
                  <a:lnTo>
                    <a:pt x="27508" y="6680"/>
                  </a:lnTo>
                  <a:lnTo>
                    <a:pt x="7380" y="13930"/>
                  </a:lnTo>
                  <a:lnTo>
                    <a:pt x="0" y="22809"/>
                  </a:lnTo>
                  <a:lnTo>
                    <a:pt x="7380" y="31690"/>
                  </a:lnTo>
                  <a:lnTo>
                    <a:pt x="27508" y="38944"/>
                  </a:lnTo>
                  <a:lnTo>
                    <a:pt x="57360" y="43836"/>
                  </a:lnTo>
                  <a:lnTo>
                    <a:pt x="93916" y="45631"/>
                  </a:lnTo>
                  <a:lnTo>
                    <a:pt x="130464" y="43836"/>
                  </a:lnTo>
                  <a:lnTo>
                    <a:pt x="160313" y="38944"/>
                  </a:lnTo>
                  <a:lnTo>
                    <a:pt x="180439" y="31690"/>
                  </a:lnTo>
                  <a:lnTo>
                    <a:pt x="187820" y="22809"/>
                  </a:lnTo>
                  <a:lnTo>
                    <a:pt x="180439" y="13930"/>
                  </a:lnTo>
                  <a:lnTo>
                    <a:pt x="160313" y="6680"/>
                  </a:lnTo>
                  <a:lnTo>
                    <a:pt x="130464" y="1792"/>
                  </a:lnTo>
                  <a:lnTo>
                    <a:pt x="93916" y="0"/>
                  </a:lnTo>
                  <a:close/>
                </a:path>
              </a:pathLst>
            </a:custGeom>
            <a:solidFill>
              <a:srgbClr val="1F1D1E"/>
            </a:solidFill>
            <a:ln>
              <a:noFill/>
            </a:ln>
          </p:spPr>
          <p:txBody>
            <a:bodyPr spcFirstLastPara="1" wrap="square" lIns="0" tIns="0" rIns="0" bIns="0" anchor="t" anchorCtr="0">
              <a:noAutofit/>
            </a:bodyPr>
            <a:lstStyle/>
            <a:p>
              <a:endParaRPr sz="1800"/>
            </a:p>
          </p:txBody>
        </p:sp>
        <p:sp>
          <p:nvSpPr>
            <p:cNvPr id="16" name="Google Shape;227;p30">
              <a:extLst>
                <a:ext uri="{FF2B5EF4-FFF2-40B4-BE49-F238E27FC236}">
                  <a16:creationId xmlns:a16="http://schemas.microsoft.com/office/drawing/2014/main" id="{5D9AF851-F7BA-45EF-ABA4-C5BF8C41C4A9}"/>
                </a:ext>
              </a:extLst>
            </p:cNvPr>
            <p:cNvSpPr/>
            <p:nvPr/>
          </p:nvSpPr>
          <p:spPr>
            <a:xfrm>
              <a:off x="5662891" y="1849108"/>
              <a:ext cx="464185" cy="460375"/>
            </a:xfrm>
            <a:custGeom>
              <a:avLst/>
              <a:gdLst/>
              <a:ahLst/>
              <a:cxnLst/>
              <a:rect l="l" t="t" r="r" b="b"/>
              <a:pathLst>
                <a:path w="464185" h="460375" extrusionOk="0">
                  <a:moveTo>
                    <a:pt x="463676" y="4445"/>
                  </a:moveTo>
                  <a:lnTo>
                    <a:pt x="447367" y="20980"/>
                  </a:lnTo>
                  <a:lnTo>
                    <a:pt x="435594" y="29575"/>
                  </a:lnTo>
                  <a:lnTo>
                    <a:pt x="422654" y="33002"/>
                  </a:lnTo>
                  <a:lnTo>
                    <a:pt x="402843" y="34036"/>
                  </a:lnTo>
                  <a:lnTo>
                    <a:pt x="384049" y="46323"/>
                  </a:lnTo>
                  <a:lnTo>
                    <a:pt x="375078" y="73471"/>
                  </a:lnTo>
                  <a:lnTo>
                    <a:pt x="371607" y="103192"/>
                  </a:lnTo>
                  <a:lnTo>
                    <a:pt x="369315" y="123202"/>
                  </a:lnTo>
                  <a:lnTo>
                    <a:pt x="367547" y="140548"/>
                  </a:lnTo>
                  <a:lnTo>
                    <a:pt x="367744" y="164482"/>
                  </a:lnTo>
                  <a:lnTo>
                    <a:pt x="368726" y="185680"/>
                  </a:lnTo>
                  <a:lnTo>
                    <a:pt x="369315" y="194818"/>
                  </a:lnTo>
                  <a:lnTo>
                    <a:pt x="337155" y="198497"/>
                  </a:lnTo>
                  <a:lnTo>
                    <a:pt x="299646" y="206855"/>
                  </a:lnTo>
                  <a:lnTo>
                    <a:pt x="253805" y="234580"/>
                  </a:lnTo>
                  <a:lnTo>
                    <a:pt x="231016" y="293151"/>
                  </a:lnTo>
                  <a:lnTo>
                    <a:pt x="226694" y="313055"/>
                  </a:lnTo>
                  <a:lnTo>
                    <a:pt x="229848" y="333185"/>
                  </a:lnTo>
                  <a:lnTo>
                    <a:pt x="240871" y="361859"/>
                  </a:lnTo>
                  <a:lnTo>
                    <a:pt x="252680" y="387530"/>
                  </a:lnTo>
                  <a:lnTo>
                    <a:pt x="258190" y="398653"/>
                  </a:lnTo>
                  <a:lnTo>
                    <a:pt x="136397" y="460121"/>
                  </a:lnTo>
                  <a:lnTo>
                    <a:pt x="102534" y="423653"/>
                  </a:lnTo>
                  <a:lnTo>
                    <a:pt x="71780" y="384485"/>
                  </a:lnTo>
                  <a:lnTo>
                    <a:pt x="44317" y="342812"/>
                  </a:lnTo>
                  <a:lnTo>
                    <a:pt x="20330" y="298828"/>
                  </a:lnTo>
                  <a:lnTo>
                    <a:pt x="0" y="252730"/>
                  </a:lnTo>
                  <a:lnTo>
                    <a:pt x="31808" y="217259"/>
                  </a:lnTo>
                  <a:lnTo>
                    <a:pt x="65848" y="183939"/>
                  </a:lnTo>
                  <a:lnTo>
                    <a:pt x="102004" y="152886"/>
                  </a:lnTo>
                  <a:lnTo>
                    <a:pt x="140158" y="124215"/>
                  </a:lnTo>
                  <a:lnTo>
                    <a:pt x="180194" y="98043"/>
                  </a:lnTo>
                  <a:lnTo>
                    <a:pt x="221996" y="74487"/>
                  </a:lnTo>
                  <a:lnTo>
                    <a:pt x="265445" y="53662"/>
                  </a:lnTo>
                  <a:lnTo>
                    <a:pt x="310426" y="35684"/>
                  </a:lnTo>
                  <a:lnTo>
                    <a:pt x="356822" y="20670"/>
                  </a:lnTo>
                  <a:lnTo>
                    <a:pt x="404515" y="8737"/>
                  </a:lnTo>
                  <a:lnTo>
                    <a:pt x="453389" y="0"/>
                  </a:lnTo>
                  <a:lnTo>
                    <a:pt x="463676" y="4445"/>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1800"/>
            </a:p>
          </p:txBody>
        </p:sp>
        <p:sp>
          <p:nvSpPr>
            <p:cNvPr id="17" name="Google Shape;228;p30">
              <a:extLst>
                <a:ext uri="{FF2B5EF4-FFF2-40B4-BE49-F238E27FC236}">
                  <a16:creationId xmlns:a16="http://schemas.microsoft.com/office/drawing/2014/main" id="{AE02F619-68D9-4B57-B252-1F0D7A7672D1}"/>
                </a:ext>
              </a:extLst>
            </p:cNvPr>
            <p:cNvSpPr/>
            <p:nvPr/>
          </p:nvSpPr>
          <p:spPr>
            <a:xfrm>
              <a:off x="6379423" y="1972309"/>
              <a:ext cx="398779" cy="481330"/>
            </a:xfrm>
            <a:custGeom>
              <a:avLst/>
              <a:gdLst/>
              <a:ahLst/>
              <a:cxnLst/>
              <a:rect l="l" t="t" r="r" b="b"/>
              <a:pathLst>
                <a:path w="398779" h="481330" extrusionOk="0">
                  <a:moveTo>
                    <a:pt x="398652" y="129527"/>
                  </a:moveTo>
                  <a:lnTo>
                    <a:pt x="377997" y="176477"/>
                  </a:lnTo>
                  <a:lnTo>
                    <a:pt x="353520" y="221189"/>
                  </a:lnTo>
                  <a:lnTo>
                    <a:pt x="325447" y="263472"/>
                  </a:lnTo>
                  <a:lnTo>
                    <a:pt x="294004" y="303136"/>
                  </a:lnTo>
                  <a:lnTo>
                    <a:pt x="257003" y="342267"/>
                  </a:lnTo>
                  <a:lnTo>
                    <a:pt x="216647" y="377945"/>
                  </a:lnTo>
                  <a:lnTo>
                    <a:pt x="173180" y="409917"/>
                  </a:lnTo>
                  <a:lnTo>
                    <a:pt x="126844" y="437932"/>
                  </a:lnTo>
                  <a:lnTo>
                    <a:pt x="77884" y="461735"/>
                  </a:lnTo>
                  <a:lnTo>
                    <a:pt x="26542" y="481076"/>
                  </a:lnTo>
                  <a:lnTo>
                    <a:pt x="128523" y="354317"/>
                  </a:lnTo>
                  <a:lnTo>
                    <a:pt x="26034" y="379476"/>
                  </a:lnTo>
                  <a:lnTo>
                    <a:pt x="0" y="286258"/>
                  </a:lnTo>
                  <a:lnTo>
                    <a:pt x="93344" y="275450"/>
                  </a:lnTo>
                  <a:lnTo>
                    <a:pt x="163321" y="189852"/>
                  </a:lnTo>
                  <a:lnTo>
                    <a:pt x="197992" y="113652"/>
                  </a:lnTo>
                  <a:lnTo>
                    <a:pt x="90423" y="101092"/>
                  </a:lnTo>
                  <a:lnTo>
                    <a:pt x="69849" y="31242"/>
                  </a:lnTo>
                  <a:lnTo>
                    <a:pt x="256920" y="0"/>
                  </a:lnTo>
                  <a:lnTo>
                    <a:pt x="257174" y="127"/>
                  </a:lnTo>
                  <a:lnTo>
                    <a:pt x="295711" y="28914"/>
                  </a:lnTo>
                  <a:lnTo>
                    <a:pt x="332200" y="60159"/>
                  </a:lnTo>
                  <a:lnTo>
                    <a:pt x="366545" y="93738"/>
                  </a:lnTo>
                  <a:lnTo>
                    <a:pt x="398652" y="129527"/>
                  </a:lnTo>
                  <a:close/>
                </a:path>
              </a:pathLst>
            </a:custGeom>
            <a:noFill/>
            <a:ln w="12700" cap="flat" cmpd="sng">
              <a:solidFill>
                <a:srgbClr val="1F1D1E"/>
              </a:solidFill>
              <a:prstDash val="solid"/>
              <a:round/>
              <a:headEnd type="none" w="sm" len="sm"/>
              <a:tailEnd type="none" w="sm" len="sm"/>
            </a:ln>
          </p:spPr>
          <p:txBody>
            <a:bodyPr spcFirstLastPara="1" wrap="square" lIns="0" tIns="0" rIns="0" bIns="0" anchor="t" anchorCtr="0">
              <a:noAutofit/>
            </a:bodyPr>
            <a:lstStyle/>
            <a:p>
              <a:endParaRPr sz="1800"/>
            </a:p>
          </p:txBody>
        </p:sp>
        <p:pic>
          <p:nvPicPr>
            <p:cNvPr id="18" name="Google Shape;229;p30">
              <a:extLst>
                <a:ext uri="{FF2B5EF4-FFF2-40B4-BE49-F238E27FC236}">
                  <a16:creationId xmlns:a16="http://schemas.microsoft.com/office/drawing/2014/main" id="{1DADFB77-073A-4109-B87E-4F472D879B69}"/>
                </a:ext>
              </a:extLst>
            </p:cNvPr>
            <p:cNvPicPr preferRelativeResize="0"/>
            <p:nvPr/>
          </p:nvPicPr>
          <p:blipFill rotWithShape="1">
            <a:blip r:embed="rId4">
              <a:alphaModFix/>
            </a:blip>
            <a:srcRect/>
            <a:stretch/>
          </p:blipFill>
          <p:spPr>
            <a:xfrm>
              <a:off x="5978264" y="1558620"/>
              <a:ext cx="72174" cy="78625"/>
            </a:xfrm>
            <a:prstGeom prst="rect">
              <a:avLst/>
            </a:prstGeom>
            <a:noFill/>
            <a:ln>
              <a:noFill/>
            </a:ln>
          </p:spPr>
        </p:pic>
        <p:pic>
          <p:nvPicPr>
            <p:cNvPr id="19" name="Google Shape;230;p30">
              <a:extLst>
                <a:ext uri="{FF2B5EF4-FFF2-40B4-BE49-F238E27FC236}">
                  <a16:creationId xmlns:a16="http://schemas.microsoft.com/office/drawing/2014/main" id="{D197CA68-23C2-40EC-9882-89513F2C18FD}"/>
                </a:ext>
              </a:extLst>
            </p:cNvPr>
            <p:cNvPicPr preferRelativeResize="0"/>
            <p:nvPr/>
          </p:nvPicPr>
          <p:blipFill rotWithShape="1">
            <a:blip r:embed="rId5">
              <a:alphaModFix/>
            </a:blip>
            <a:srcRect/>
            <a:stretch/>
          </p:blipFill>
          <p:spPr>
            <a:xfrm>
              <a:off x="6290072" y="1676473"/>
              <a:ext cx="96824" cy="89293"/>
            </a:xfrm>
            <a:prstGeom prst="rect">
              <a:avLst/>
            </a:prstGeom>
            <a:noFill/>
            <a:ln>
              <a:noFill/>
            </a:ln>
          </p:spPr>
        </p:pic>
      </p:grpSp>
    </p:spTree>
    <p:extLst>
      <p:ext uri="{BB962C8B-B14F-4D97-AF65-F5344CB8AC3E}">
        <p14:creationId xmlns:p14="http://schemas.microsoft.com/office/powerpoint/2010/main" val="26736773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1B33-CA75-4626-9B82-80C54B99690B}"/>
              </a:ext>
            </a:extLst>
          </p:cNvPr>
          <p:cNvSpPr>
            <a:spLocks noGrp="1"/>
          </p:cNvSpPr>
          <p:nvPr>
            <p:ph type="ctrTitle"/>
          </p:nvPr>
        </p:nvSpPr>
        <p:spPr>
          <a:xfrm>
            <a:off x="1143000" y="841772"/>
            <a:ext cx="6858000" cy="1790700"/>
          </a:xfrm>
        </p:spPr>
        <p:txBody>
          <a:bodyPr anchor="b"/>
          <a:lstStyle>
            <a:lvl1pPr algn="ctr">
              <a:defRPr sz="4500">
                <a:solidFill>
                  <a:srgbClr val="44546A"/>
                </a:solidFill>
                <a:latin typeface="Helvetica Neue" panose="02000503000000020004" pitchFamily="2"/>
              </a:defRPr>
            </a:lvl1pPr>
          </a:lstStyle>
          <a:p>
            <a:r>
              <a:rPr lang="en-US" dirty="0"/>
              <a:t>Click to edit Master title style</a:t>
            </a:r>
          </a:p>
        </p:txBody>
      </p:sp>
      <p:sp>
        <p:nvSpPr>
          <p:cNvPr id="3" name="Subtitle 2">
            <a:extLst>
              <a:ext uri="{FF2B5EF4-FFF2-40B4-BE49-F238E27FC236}">
                <a16:creationId xmlns:a16="http://schemas.microsoft.com/office/drawing/2014/main" id="{A9EDDEDB-7A01-4342-AB01-A73124AF9270}"/>
              </a:ext>
            </a:extLst>
          </p:cNvPr>
          <p:cNvSpPr>
            <a:spLocks noGrp="1"/>
          </p:cNvSpPr>
          <p:nvPr>
            <p:ph type="subTitle" idx="1"/>
          </p:nvPr>
        </p:nvSpPr>
        <p:spPr>
          <a:xfrm>
            <a:off x="1143000" y="2701528"/>
            <a:ext cx="6858000" cy="1241822"/>
          </a:xfrm>
        </p:spPr>
        <p:txBody>
          <a:bodyPr/>
          <a:lstStyle>
            <a:lvl1pPr marL="0" indent="0" algn="ctr">
              <a:buNone/>
              <a:defRPr sz="1800">
                <a:solidFill>
                  <a:srgbClr val="44546A"/>
                </a:solidFill>
                <a:latin typeface="Helvetica Neue" panose="02000503000000020004" pitchFamily="2"/>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8748B032-8A0A-4E6F-B72E-C099C8B1E79F}"/>
              </a:ext>
            </a:extLst>
          </p:cNvPr>
          <p:cNvSpPr>
            <a:spLocks noGrp="1"/>
          </p:cNvSpPr>
          <p:nvPr>
            <p:ph type="dt" sz="half" idx="10"/>
          </p:nvPr>
        </p:nvSpPr>
        <p:spPr>
          <a:xfrm>
            <a:off x="628650" y="4767263"/>
            <a:ext cx="2057400" cy="273844"/>
          </a:xfrm>
          <a:prstGeom prst="rect">
            <a:avLst/>
          </a:prstGeom>
        </p:spPr>
        <p:txBody>
          <a:bodyPr/>
          <a:lstStyle>
            <a:lvl1pPr>
              <a:defRPr>
                <a:solidFill>
                  <a:srgbClr val="44546A"/>
                </a:solidFill>
                <a:latin typeface="Helvetica Neue" panose="02000503000000020004" pitchFamily="2"/>
              </a:defRPr>
            </a:lvl1pPr>
          </a:lstStyle>
          <a:p>
            <a:fld id="{6DA7CFB1-294C-4EAE-8657-E1BB3E71DB71}" type="datetimeFigureOut">
              <a:rPr lang="en-US" smtClean="0"/>
              <a:pPr/>
              <a:t>2/9/2022</a:t>
            </a:fld>
            <a:endParaRPr lang="en-US" dirty="0"/>
          </a:p>
        </p:txBody>
      </p:sp>
      <p:sp>
        <p:nvSpPr>
          <p:cNvPr id="5" name="Footer Placeholder 4">
            <a:extLst>
              <a:ext uri="{FF2B5EF4-FFF2-40B4-BE49-F238E27FC236}">
                <a16:creationId xmlns:a16="http://schemas.microsoft.com/office/drawing/2014/main" id="{7952C805-06B8-4D28-9D29-FB05C2BD7493}"/>
              </a:ext>
            </a:extLst>
          </p:cNvPr>
          <p:cNvSpPr>
            <a:spLocks noGrp="1"/>
          </p:cNvSpPr>
          <p:nvPr>
            <p:ph type="ftr" sz="quarter" idx="11"/>
          </p:nvPr>
        </p:nvSpPr>
        <p:spPr>
          <a:xfrm>
            <a:off x="3028950" y="4767263"/>
            <a:ext cx="3086100" cy="273844"/>
          </a:xfrm>
          <a:prstGeom prst="rect">
            <a:avLst/>
          </a:prstGeom>
        </p:spPr>
        <p:txBody>
          <a:bodyPr/>
          <a:lstStyle>
            <a:lvl1pPr>
              <a:defRPr>
                <a:solidFill>
                  <a:srgbClr val="44546A"/>
                </a:solidFill>
                <a:latin typeface="Helvetica Neue" panose="02000503000000020004" pitchFamily="2"/>
              </a:defRPr>
            </a:lvl1pPr>
          </a:lstStyle>
          <a:p>
            <a:endParaRPr lang="en-US" dirty="0"/>
          </a:p>
        </p:txBody>
      </p:sp>
      <p:sp>
        <p:nvSpPr>
          <p:cNvPr id="6" name="Slide Number Placeholder 5">
            <a:extLst>
              <a:ext uri="{FF2B5EF4-FFF2-40B4-BE49-F238E27FC236}">
                <a16:creationId xmlns:a16="http://schemas.microsoft.com/office/drawing/2014/main" id="{99B0C1CC-1CB4-443F-946E-C753D148AC49}"/>
              </a:ext>
            </a:extLst>
          </p:cNvPr>
          <p:cNvSpPr>
            <a:spLocks noGrp="1"/>
          </p:cNvSpPr>
          <p:nvPr>
            <p:ph type="sldNum" sz="quarter" idx="12"/>
          </p:nvPr>
        </p:nvSpPr>
        <p:spPr>
          <a:xfrm>
            <a:off x="6457950" y="4767263"/>
            <a:ext cx="2057400" cy="273844"/>
          </a:xfrm>
          <a:prstGeom prst="rect">
            <a:avLst/>
          </a:prstGeom>
        </p:spPr>
        <p:txBody>
          <a:bodyPr/>
          <a:lstStyle>
            <a:lvl1pPr>
              <a:defRPr>
                <a:latin typeface="Helvetica Neue" panose="02000503000000020004" pitchFamily="2"/>
              </a:defRPr>
            </a:lvl1pPr>
          </a:lstStyle>
          <a:p>
            <a:fld id="{C2DF7BF4-C4CC-4879-8BEB-BAE08E6F761C}" type="slidenum">
              <a:rPr lang="en-US" smtClean="0"/>
              <a:pPr/>
              <a:t>‹#›</a:t>
            </a:fld>
            <a:endParaRPr lang="en-US" dirty="0"/>
          </a:p>
        </p:txBody>
      </p:sp>
    </p:spTree>
    <p:extLst>
      <p:ext uri="{BB962C8B-B14F-4D97-AF65-F5344CB8AC3E}">
        <p14:creationId xmlns:p14="http://schemas.microsoft.com/office/powerpoint/2010/main" val="4053156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D39E-492C-45B1-93E6-B5575961463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26B2AA-0A4D-4F1C-A6AD-1D86A335D7C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D3B04A-A7C5-4AED-AF58-419E0B7C7C58}"/>
              </a:ext>
            </a:extLst>
          </p:cNvPr>
          <p:cNvSpPr>
            <a:spLocks noGrp="1"/>
          </p:cNvSpPr>
          <p:nvPr>
            <p:ph type="dt" sz="half" idx="10"/>
          </p:nvPr>
        </p:nvSpPr>
        <p:spPr>
          <a:xfrm>
            <a:off x="628650" y="4767263"/>
            <a:ext cx="2057400" cy="273844"/>
          </a:xfrm>
          <a:prstGeom prst="rect">
            <a:avLst/>
          </a:prstGeom>
        </p:spPr>
        <p:txBody>
          <a:bodyPr/>
          <a:lstStyle/>
          <a:p>
            <a:fld id="{6DA7CFB1-294C-4EAE-8657-E1BB3E71DB71}" type="datetimeFigureOut">
              <a:rPr lang="en-US" smtClean="0"/>
              <a:t>2/9/2022</a:t>
            </a:fld>
            <a:endParaRPr lang="en-US"/>
          </a:p>
        </p:txBody>
      </p:sp>
      <p:sp>
        <p:nvSpPr>
          <p:cNvPr id="5" name="Footer Placeholder 4">
            <a:extLst>
              <a:ext uri="{FF2B5EF4-FFF2-40B4-BE49-F238E27FC236}">
                <a16:creationId xmlns:a16="http://schemas.microsoft.com/office/drawing/2014/main" id="{4D092A71-F104-47FB-B0C2-F3418381B8F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88EDC2-7F35-4841-B70C-810C3402B3FB}"/>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23421769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55D9-DB75-420F-84F3-97017479C693}"/>
              </a:ext>
            </a:extLst>
          </p:cNvPr>
          <p:cNvSpPr>
            <a:spLocks noGrp="1"/>
          </p:cNvSpPr>
          <p:nvPr>
            <p:ph type="title"/>
          </p:nvPr>
        </p:nvSpPr>
        <p:spPr/>
        <p:txBody>
          <a:bodyPr/>
          <a:lstStyle>
            <a:lvl1pPr>
              <a:defRPr>
                <a:solidFill>
                  <a:srgbClr val="44546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BAF3021-C77A-4CE9-A39F-73E856A43C50}"/>
              </a:ext>
            </a:extLst>
          </p:cNvPr>
          <p:cNvSpPr>
            <a:spLocks noGrp="1"/>
          </p:cNvSpPr>
          <p:nvPr>
            <p:ph sz="half" idx="1"/>
          </p:nvPr>
        </p:nvSpPr>
        <p:spPr>
          <a:xfrm>
            <a:off x="628650" y="1369219"/>
            <a:ext cx="3886200" cy="3263504"/>
          </a:xfrm>
        </p:spPr>
        <p:txBody>
          <a:bodyPr/>
          <a:lstStyle>
            <a:lvl1pPr>
              <a:defRPr>
                <a:solidFill>
                  <a:srgbClr val="44546A"/>
                </a:solidFill>
              </a:defRPr>
            </a:lvl1pPr>
            <a:lvl2pPr>
              <a:defRPr>
                <a:solidFill>
                  <a:srgbClr val="44546A"/>
                </a:solidFill>
              </a:defRPr>
            </a:lvl2pPr>
            <a:lvl3pPr>
              <a:defRPr>
                <a:solidFill>
                  <a:srgbClr val="44546A"/>
                </a:solidFill>
              </a:defRPr>
            </a:lvl3pPr>
            <a:lvl4pPr>
              <a:defRPr>
                <a:solidFill>
                  <a:srgbClr val="44546A"/>
                </a:solidFill>
              </a:defRPr>
            </a:lvl4pPr>
            <a:lvl5pPr>
              <a:defRPr>
                <a:solidFill>
                  <a:srgbClr val="4454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04DC5A-9648-4348-8FFB-7A9E6E4272C6}"/>
              </a:ext>
            </a:extLst>
          </p:cNvPr>
          <p:cNvSpPr>
            <a:spLocks noGrp="1"/>
          </p:cNvSpPr>
          <p:nvPr>
            <p:ph sz="half" idx="2"/>
          </p:nvPr>
        </p:nvSpPr>
        <p:spPr>
          <a:xfrm>
            <a:off x="4629150" y="1369219"/>
            <a:ext cx="3886200" cy="3263504"/>
          </a:xfrm>
        </p:spPr>
        <p:txBody>
          <a:bodyPr/>
          <a:lstStyle>
            <a:lvl1pPr>
              <a:defRPr>
                <a:solidFill>
                  <a:srgbClr val="44546A"/>
                </a:solidFill>
              </a:defRPr>
            </a:lvl1pPr>
            <a:lvl2pPr>
              <a:defRPr>
                <a:solidFill>
                  <a:srgbClr val="44546A"/>
                </a:solidFill>
              </a:defRPr>
            </a:lvl2pPr>
            <a:lvl3pPr>
              <a:defRPr>
                <a:solidFill>
                  <a:srgbClr val="44546A"/>
                </a:solidFill>
              </a:defRPr>
            </a:lvl3pPr>
            <a:lvl4pPr>
              <a:defRPr>
                <a:solidFill>
                  <a:srgbClr val="44546A"/>
                </a:solidFill>
              </a:defRPr>
            </a:lvl4pPr>
            <a:lvl5pPr>
              <a:defRPr>
                <a:solidFill>
                  <a:srgbClr val="4454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205043-CFDD-4120-981F-24C79C105445}"/>
              </a:ext>
            </a:extLst>
          </p:cNvPr>
          <p:cNvSpPr>
            <a:spLocks noGrp="1"/>
          </p:cNvSpPr>
          <p:nvPr>
            <p:ph type="dt" sz="half" idx="10"/>
          </p:nvPr>
        </p:nvSpPr>
        <p:spPr>
          <a:xfrm>
            <a:off x="628650" y="4767263"/>
            <a:ext cx="2057400" cy="273844"/>
          </a:xfrm>
          <a:prstGeom prst="rect">
            <a:avLst/>
          </a:prstGeom>
        </p:spPr>
        <p:txBody>
          <a:bodyPr/>
          <a:lstStyle/>
          <a:p>
            <a:fld id="{6DA7CFB1-294C-4EAE-8657-E1BB3E71DB71}" type="datetimeFigureOut">
              <a:rPr lang="en-US" smtClean="0"/>
              <a:t>2/9/2022</a:t>
            </a:fld>
            <a:endParaRPr lang="en-US"/>
          </a:p>
        </p:txBody>
      </p:sp>
      <p:sp>
        <p:nvSpPr>
          <p:cNvPr id="6" name="Footer Placeholder 5">
            <a:extLst>
              <a:ext uri="{FF2B5EF4-FFF2-40B4-BE49-F238E27FC236}">
                <a16:creationId xmlns:a16="http://schemas.microsoft.com/office/drawing/2014/main" id="{3C1685D5-B011-4C9D-BD7E-065D639F2B4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02D28D-B109-4368-9CE4-8B80FE8CF7CE}"/>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38538016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B394-1EB1-445B-8AE1-E26D9496FAAB}"/>
              </a:ext>
            </a:extLst>
          </p:cNvPr>
          <p:cNvSpPr>
            <a:spLocks noGrp="1"/>
          </p:cNvSpPr>
          <p:nvPr>
            <p:ph type="title"/>
          </p:nvPr>
        </p:nvSpPr>
        <p:spPr>
          <a:xfrm>
            <a:off x="629841" y="273844"/>
            <a:ext cx="7886700" cy="994172"/>
          </a:xfrm>
        </p:spPr>
        <p:txBody>
          <a:bodyPr/>
          <a:lstStyle>
            <a:lvl1pPr>
              <a:defRPr>
                <a:solidFill>
                  <a:srgbClr val="44546A"/>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68D3922-E0AF-450B-B670-87DE061ED95D}"/>
              </a:ext>
            </a:extLst>
          </p:cNvPr>
          <p:cNvSpPr>
            <a:spLocks noGrp="1"/>
          </p:cNvSpPr>
          <p:nvPr>
            <p:ph type="body" idx="1"/>
          </p:nvPr>
        </p:nvSpPr>
        <p:spPr>
          <a:xfrm>
            <a:off x="629842" y="1260872"/>
            <a:ext cx="3868340" cy="617934"/>
          </a:xfrm>
        </p:spPr>
        <p:txBody>
          <a:bodyPr anchor="b"/>
          <a:lstStyle>
            <a:lvl1pPr marL="0" indent="0">
              <a:buNone/>
              <a:defRPr sz="1800" b="1">
                <a:solidFill>
                  <a:srgbClr val="44546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AE9B8C3-FE0C-4C70-9B02-A9F06FB0DCE1}"/>
              </a:ext>
            </a:extLst>
          </p:cNvPr>
          <p:cNvSpPr>
            <a:spLocks noGrp="1"/>
          </p:cNvSpPr>
          <p:nvPr>
            <p:ph sz="half" idx="2"/>
          </p:nvPr>
        </p:nvSpPr>
        <p:spPr>
          <a:xfrm>
            <a:off x="629842" y="1878806"/>
            <a:ext cx="3868340" cy="2763441"/>
          </a:xfrm>
        </p:spPr>
        <p:txBody>
          <a:bodyPr/>
          <a:lstStyle>
            <a:lvl1pPr>
              <a:defRPr>
                <a:solidFill>
                  <a:srgbClr val="44546A"/>
                </a:solidFill>
              </a:defRPr>
            </a:lvl1pPr>
            <a:lvl2pPr>
              <a:defRPr>
                <a:solidFill>
                  <a:srgbClr val="44546A"/>
                </a:solidFill>
              </a:defRPr>
            </a:lvl2pPr>
            <a:lvl3pPr>
              <a:defRPr>
                <a:solidFill>
                  <a:srgbClr val="44546A"/>
                </a:solidFill>
              </a:defRPr>
            </a:lvl3pPr>
            <a:lvl4pPr>
              <a:defRPr>
                <a:solidFill>
                  <a:srgbClr val="44546A"/>
                </a:solidFill>
              </a:defRPr>
            </a:lvl4pPr>
            <a:lvl5pPr>
              <a:defRPr>
                <a:solidFill>
                  <a:srgbClr val="4454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8A576EE-846D-4257-B27B-8FB76C856CCB}"/>
              </a:ext>
            </a:extLst>
          </p:cNvPr>
          <p:cNvSpPr>
            <a:spLocks noGrp="1"/>
          </p:cNvSpPr>
          <p:nvPr>
            <p:ph type="body" sz="quarter" idx="3"/>
          </p:nvPr>
        </p:nvSpPr>
        <p:spPr>
          <a:xfrm>
            <a:off x="4629150" y="1260872"/>
            <a:ext cx="3887391" cy="617934"/>
          </a:xfrm>
        </p:spPr>
        <p:txBody>
          <a:bodyPr anchor="b"/>
          <a:lstStyle>
            <a:lvl1pPr marL="0" indent="0">
              <a:buNone/>
              <a:defRPr sz="1800" b="1">
                <a:solidFill>
                  <a:srgbClr val="44546A"/>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43091AD-59ED-4AEA-A553-698A4BBD4F41}"/>
              </a:ext>
            </a:extLst>
          </p:cNvPr>
          <p:cNvSpPr>
            <a:spLocks noGrp="1"/>
          </p:cNvSpPr>
          <p:nvPr>
            <p:ph sz="quarter" idx="4"/>
          </p:nvPr>
        </p:nvSpPr>
        <p:spPr>
          <a:xfrm>
            <a:off x="4629150" y="1878806"/>
            <a:ext cx="3887391" cy="2763441"/>
          </a:xfrm>
        </p:spPr>
        <p:txBody>
          <a:bodyPr/>
          <a:lstStyle>
            <a:lvl1pPr>
              <a:defRPr>
                <a:solidFill>
                  <a:srgbClr val="44546A"/>
                </a:solidFill>
              </a:defRPr>
            </a:lvl1pPr>
            <a:lvl2pPr>
              <a:defRPr>
                <a:solidFill>
                  <a:srgbClr val="44546A"/>
                </a:solidFill>
              </a:defRPr>
            </a:lvl2pPr>
            <a:lvl3pPr>
              <a:defRPr>
                <a:solidFill>
                  <a:srgbClr val="44546A"/>
                </a:solidFill>
              </a:defRPr>
            </a:lvl3pPr>
            <a:lvl4pPr>
              <a:defRPr>
                <a:solidFill>
                  <a:srgbClr val="44546A"/>
                </a:solidFill>
              </a:defRPr>
            </a:lvl4pPr>
            <a:lvl5pPr>
              <a:defRPr>
                <a:solidFill>
                  <a:srgbClr val="44546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3B63A59-7AB6-4AED-B2E6-648A8EB803E6}"/>
              </a:ext>
            </a:extLst>
          </p:cNvPr>
          <p:cNvSpPr>
            <a:spLocks noGrp="1"/>
          </p:cNvSpPr>
          <p:nvPr>
            <p:ph type="dt" sz="half" idx="10"/>
          </p:nvPr>
        </p:nvSpPr>
        <p:spPr>
          <a:xfrm>
            <a:off x="628650" y="4767263"/>
            <a:ext cx="2057400" cy="273844"/>
          </a:xfrm>
          <a:prstGeom prst="rect">
            <a:avLst/>
          </a:prstGeom>
        </p:spPr>
        <p:txBody>
          <a:bodyPr/>
          <a:lstStyle/>
          <a:p>
            <a:fld id="{6DA7CFB1-294C-4EAE-8657-E1BB3E71DB71}" type="datetimeFigureOut">
              <a:rPr lang="en-US" smtClean="0"/>
              <a:t>2/9/2022</a:t>
            </a:fld>
            <a:endParaRPr lang="en-US"/>
          </a:p>
        </p:txBody>
      </p:sp>
      <p:sp>
        <p:nvSpPr>
          <p:cNvPr id="8" name="Footer Placeholder 7">
            <a:extLst>
              <a:ext uri="{FF2B5EF4-FFF2-40B4-BE49-F238E27FC236}">
                <a16:creationId xmlns:a16="http://schemas.microsoft.com/office/drawing/2014/main" id="{A9ACC6F0-671E-4B00-AFD7-D263CC39861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766FCE-27BA-43CE-9515-9A2468ABE584}"/>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2762192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F4CD6-60DC-4666-839E-E33AEA23A3E9}"/>
              </a:ext>
            </a:extLst>
          </p:cNvPr>
          <p:cNvSpPr>
            <a:spLocks noGrp="1"/>
          </p:cNvSpPr>
          <p:nvPr>
            <p:ph type="title"/>
          </p:nvPr>
        </p:nvSpPr>
        <p:spPr>
          <a:xfrm>
            <a:off x="629841" y="342900"/>
            <a:ext cx="2949178" cy="1200150"/>
          </a:xfrm>
        </p:spPr>
        <p:txBody>
          <a:bodyPr anchor="b"/>
          <a:lstStyle>
            <a:lvl1pPr>
              <a:defRPr sz="2400">
                <a:solidFill>
                  <a:srgbClr val="44546A"/>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74ED4AD-29EB-41CC-B27B-0C4B6E5E2B68}"/>
              </a:ext>
            </a:extLst>
          </p:cNvPr>
          <p:cNvSpPr>
            <a:spLocks noGrp="1"/>
          </p:cNvSpPr>
          <p:nvPr>
            <p:ph idx="1"/>
          </p:nvPr>
        </p:nvSpPr>
        <p:spPr>
          <a:xfrm>
            <a:off x="3887391" y="740569"/>
            <a:ext cx="4629150" cy="3655219"/>
          </a:xfrm>
        </p:spPr>
        <p:txBody>
          <a:bodyPr/>
          <a:lstStyle>
            <a:lvl1pPr>
              <a:defRPr sz="2400">
                <a:solidFill>
                  <a:srgbClr val="44546A"/>
                </a:solidFill>
                <a:latin typeface="Helvetica" panose="020B0604020202020204" pitchFamily="34" charset="0"/>
                <a:cs typeface="Helvetica" panose="020B0604020202020204" pitchFamily="34" charset="0"/>
              </a:defRPr>
            </a:lvl1pPr>
            <a:lvl2pPr>
              <a:defRPr sz="2100">
                <a:solidFill>
                  <a:srgbClr val="44546A"/>
                </a:solidFill>
                <a:latin typeface="Helvetica" panose="020B0604020202020204" pitchFamily="34" charset="0"/>
                <a:cs typeface="Helvetica" panose="020B0604020202020204" pitchFamily="34" charset="0"/>
              </a:defRPr>
            </a:lvl2pPr>
            <a:lvl3pPr>
              <a:defRPr sz="1800">
                <a:solidFill>
                  <a:srgbClr val="44546A"/>
                </a:solidFill>
                <a:latin typeface="Helvetica" panose="020B0604020202020204" pitchFamily="34" charset="0"/>
                <a:cs typeface="Helvetica" panose="020B0604020202020204" pitchFamily="34" charset="0"/>
              </a:defRPr>
            </a:lvl3pPr>
            <a:lvl4pPr>
              <a:defRPr sz="1500">
                <a:solidFill>
                  <a:srgbClr val="44546A"/>
                </a:solidFill>
                <a:latin typeface="Helvetica" panose="020B0604020202020204" pitchFamily="34" charset="0"/>
                <a:cs typeface="Helvetica" panose="020B0604020202020204" pitchFamily="34" charset="0"/>
              </a:defRPr>
            </a:lvl4pPr>
            <a:lvl5pPr>
              <a:defRPr sz="1500">
                <a:solidFill>
                  <a:srgbClr val="44546A"/>
                </a:solidFill>
                <a:latin typeface="Helvetica" panose="020B0604020202020204" pitchFamily="34" charset="0"/>
                <a:cs typeface="Helvetica"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11FE13A-BF64-4941-A1A6-7517F2B570FB}"/>
              </a:ext>
            </a:extLst>
          </p:cNvPr>
          <p:cNvSpPr>
            <a:spLocks noGrp="1"/>
          </p:cNvSpPr>
          <p:nvPr>
            <p:ph type="body" sz="half" idx="2"/>
          </p:nvPr>
        </p:nvSpPr>
        <p:spPr>
          <a:xfrm>
            <a:off x="629841" y="1543050"/>
            <a:ext cx="2949178" cy="2858691"/>
          </a:xfrm>
        </p:spPr>
        <p:txBody>
          <a:bodyPr/>
          <a:lstStyle>
            <a:lvl1pPr marL="0" indent="0">
              <a:buNone/>
              <a:defRPr sz="1200">
                <a:solidFill>
                  <a:srgbClr val="44546A"/>
                </a:solidFill>
                <a:latin typeface="Helvetica" panose="020B0604020202020204" pitchFamily="34" charset="0"/>
                <a:cs typeface="Helvetica"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92FA7547-26D8-436E-955E-7E28B09AD221}"/>
              </a:ext>
            </a:extLst>
          </p:cNvPr>
          <p:cNvSpPr>
            <a:spLocks noGrp="1"/>
          </p:cNvSpPr>
          <p:nvPr>
            <p:ph type="dt" sz="half" idx="10"/>
          </p:nvPr>
        </p:nvSpPr>
        <p:spPr>
          <a:xfrm>
            <a:off x="628650" y="4767263"/>
            <a:ext cx="2057400" cy="273844"/>
          </a:xfrm>
          <a:prstGeom prst="rect">
            <a:avLst/>
          </a:prstGeom>
        </p:spPr>
        <p:txBody>
          <a:bodyPr/>
          <a:lstStyle>
            <a:lvl1pPr>
              <a:defRPr>
                <a:solidFill>
                  <a:srgbClr val="44546A"/>
                </a:solidFill>
                <a:latin typeface="Helvetica" panose="020B0604020202020204" pitchFamily="34" charset="0"/>
                <a:cs typeface="Helvetica" panose="020B0604020202020204" pitchFamily="34" charset="0"/>
              </a:defRPr>
            </a:lvl1pPr>
          </a:lstStyle>
          <a:p>
            <a:fld id="{6DA7CFB1-294C-4EAE-8657-E1BB3E71DB71}" type="datetimeFigureOut">
              <a:rPr lang="en-US" smtClean="0"/>
              <a:pPr/>
              <a:t>2/9/2022</a:t>
            </a:fld>
            <a:endParaRPr lang="en-US" dirty="0"/>
          </a:p>
        </p:txBody>
      </p:sp>
      <p:sp>
        <p:nvSpPr>
          <p:cNvPr id="6" name="Footer Placeholder 5">
            <a:extLst>
              <a:ext uri="{FF2B5EF4-FFF2-40B4-BE49-F238E27FC236}">
                <a16:creationId xmlns:a16="http://schemas.microsoft.com/office/drawing/2014/main" id="{9647B9A3-2740-4B5A-A6AC-A669EDFD45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3EFEC5-E1A7-4D48-9126-A1E602AA2F13}"/>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31840456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3F82-29D2-4B58-B479-868EFC77B50B}"/>
              </a:ext>
            </a:extLst>
          </p:cNvPr>
          <p:cNvSpPr>
            <a:spLocks noGrp="1"/>
          </p:cNvSpPr>
          <p:nvPr>
            <p:ph type="title"/>
          </p:nvPr>
        </p:nvSpPr>
        <p:spPr>
          <a:xfrm>
            <a:off x="629841" y="342900"/>
            <a:ext cx="2949178" cy="1200150"/>
          </a:xfrm>
        </p:spPr>
        <p:txBody>
          <a:bodyPr anchor="b"/>
          <a:lstStyle>
            <a:lvl1pPr>
              <a:defRPr sz="2400">
                <a:solidFill>
                  <a:srgbClr val="44546A"/>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5FF30722-216E-4B7F-B55B-9BA51BAC5870}"/>
              </a:ext>
            </a:extLst>
          </p:cNvPr>
          <p:cNvSpPr>
            <a:spLocks noGrp="1"/>
          </p:cNvSpPr>
          <p:nvPr>
            <p:ph type="pic" idx="1"/>
          </p:nvPr>
        </p:nvSpPr>
        <p:spPr>
          <a:xfrm>
            <a:off x="3887391" y="740569"/>
            <a:ext cx="4629150" cy="3655219"/>
          </a:xfrm>
        </p:spPr>
        <p:txBody>
          <a:bodyPr/>
          <a:lstStyle>
            <a:lvl1pPr marL="0" indent="0">
              <a:buNone/>
              <a:defRPr sz="2400">
                <a:latin typeface="Helvetica" panose="020B0604020202020204" pitchFamily="34" charset="0"/>
                <a:cs typeface="Helvetica"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B1B5450B-519F-4551-AB5F-460076DFEE66}"/>
              </a:ext>
            </a:extLst>
          </p:cNvPr>
          <p:cNvSpPr>
            <a:spLocks noGrp="1"/>
          </p:cNvSpPr>
          <p:nvPr>
            <p:ph type="body" sz="half" idx="2"/>
          </p:nvPr>
        </p:nvSpPr>
        <p:spPr>
          <a:xfrm>
            <a:off x="629841" y="1543050"/>
            <a:ext cx="2949178" cy="2858691"/>
          </a:xfrm>
        </p:spPr>
        <p:txBody>
          <a:bodyPr/>
          <a:lstStyle>
            <a:lvl1pPr marL="0" indent="0">
              <a:buNone/>
              <a:defRPr sz="1200">
                <a:solidFill>
                  <a:srgbClr val="44546A"/>
                </a:solidFill>
                <a:latin typeface="Helvetica" panose="020B0604020202020204" pitchFamily="34" charset="0"/>
                <a:cs typeface="Helvetica"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7F609599-177A-443D-BA96-4B41428A549B}"/>
              </a:ext>
            </a:extLst>
          </p:cNvPr>
          <p:cNvSpPr>
            <a:spLocks noGrp="1"/>
          </p:cNvSpPr>
          <p:nvPr>
            <p:ph type="dt" sz="half" idx="10"/>
          </p:nvPr>
        </p:nvSpPr>
        <p:spPr>
          <a:xfrm>
            <a:off x="628650" y="4767263"/>
            <a:ext cx="2057400" cy="273844"/>
          </a:xfrm>
          <a:prstGeom prst="rect">
            <a:avLst/>
          </a:prstGeom>
        </p:spPr>
        <p:txBody>
          <a:bodyPr/>
          <a:lstStyle>
            <a:lvl1pPr>
              <a:defRPr>
                <a:solidFill>
                  <a:srgbClr val="44546A"/>
                </a:solidFill>
              </a:defRPr>
            </a:lvl1pPr>
          </a:lstStyle>
          <a:p>
            <a:fld id="{6DA7CFB1-294C-4EAE-8657-E1BB3E71DB71}" type="datetimeFigureOut">
              <a:rPr lang="en-US" smtClean="0"/>
              <a:pPr/>
              <a:t>2/9/2022</a:t>
            </a:fld>
            <a:endParaRPr lang="en-US" dirty="0"/>
          </a:p>
        </p:txBody>
      </p:sp>
      <p:sp>
        <p:nvSpPr>
          <p:cNvPr id="6" name="Footer Placeholder 5">
            <a:extLst>
              <a:ext uri="{FF2B5EF4-FFF2-40B4-BE49-F238E27FC236}">
                <a16:creationId xmlns:a16="http://schemas.microsoft.com/office/drawing/2014/main" id="{5ACEF8FD-6B84-4FBE-8B89-9746127265E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9E63C5-AAAE-4E5B-9B60-ED16C974DC41}"/>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529115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FECB-2DC6-4EC0-82B6-C135DC78FA30}"/>
              </a:ext>
            </a:extLst>
          </p:cNvPr>
          <p:cNvSpPr>
            <a:spLocks noGrp="1"/>
          </p:cNvSpPr>
          <p:nvPr>
            <p:ph type="title"/>
          </p:nvPr>
        </p:nvSpPr>
        <p:spPr/>
        <p:txBody>
          <a:bodyPr/>
          <a:lstStyle>
            <a:lvl1pPr>
              <a:defRPr>
                <a:solidFill>
                  <a:srgbClr val="44546A"/>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EA74312-E67D-4ED1-8F65-0794317910E0}"/>
              </a:ext>
            </a:extLst>
          </p:cNvPr>
          <p:cNvSpPr>
            <a:spLocks noGrp="1"/>
          </p:cNvSpPr>
          <p:nvPr>
            <p:ph type="body" orient="vert" idx="1"/>
          </p:nvPr>
        </p:nvSpPr>
        <p:spPr/>
        <p:txBody>
          <a:bodyPr vert="eaVert"/>
          <a:lstStyle>
            <a:lvl1pPr>
              <a:defRPr>
                <a:solidFill>
                  <a:srgbClr val="44546A"/>
                </a:solidFill>
                <a:latin typeface="Helvetica" panose="020B0604020202020204" pitchFamily="34" charset="0"/>
                <a:cs typeface="Helvetica" panose="020B0604020202020204" pitchFamily="34" charset="0"/>
              </a:defRPr>
            </a:lvl1pPr>
            <a:lvl2pPr>
              <a:defRPr>
                <a:solidFill>
                  <a:srgbClr val="44546A"/>
                </a:solidFill>
                <a:latin typeface="Helvetica" panose="020B0604020202020204" pitchFamily="34" charset="0"/>
                <a:cs typeface="Helvetica" panose="020B0604020202020204" pitchFamily="34" charset="0"/>
              </a:defRPr>
            </a:lvl2pPr>
            <a:lvl3pPr>
              <a:defRPr>
                <a:solidFill>
                  <a:srgbClr val="44546A"/>
                </a:solidFill>
                <a:latin typeface="Helvetica" panose="020B0604020202020204" pitchFamily="34" charset="0"/>
                <a:cs typeface="Helvetica" panose="020B0604020202020204" pitchFamily="34" charset="0"/>
              </a:defRPr>
            </a:lvl3pPr>
            <a:lvl4pPr>
              <a:defRPr>
                <a:solidFill>
                  <a:srgbClr val="44546A"/>
                </a:solidFill>
                <a:latin typeface="Helvetica" panose="020B0604020202020204" pitchFamily="34" charset="0"/>
                <a:cs typeface="Helvetica" panose="020B0604020202020204" pitchFamily="34" charset="0"/>
              </a:defRPr>
            </a:lvl4pPr>
            <a:lvl5pPr>
              <a:defRPr>
                <a:solidFill>
                  <a:srgbClr val="44546A"/>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9150968-4279-475E-B016-B6F820C91FAA}"/>
              </a:ext>
            </a:extLst>
          </p:cNvPr>
          <p:cNvSpPr>
            <a:spLocks noGrp="1"/>
          </p:cNvSpPr>
          <p:nvPr>
            <p:ph type="dt" sz="half" idx="10"/>
          </p:nvPr>
        </p:nvSpPr>
        <p:spPr>
          <a:xfrm>
            <a:off x="628650" y="4767263"/>
            <a:ext cx="2057400" cy="273844"/>
          </a:xfrm>
          <a:prstGeom prst="rect">
            <a:avLst/>
          </a:prstGeom>
        </p:spPr>
        <p:txBody>
          <a:bodyPr/>
          <a:lstStyle>
            <a:lvl1pPr>
              <a:defRPr>
                <a:solidFill>
                  <a:srgbClr val="44546A"/>
                </a:solidFill>
                <a:latin typeface="Helvetica" panose="020B0604020202020204" pitchFamily="34" charset="0"/>
                <a:cs typeface="Helvetica" panose="020B0604020202020204" pitchFamily="34" charset="0"/>
              </a:defRPr>
            </a:lvl1pPr>
          </a:lstStyle>
          <a:p>
            <a:fld id="{6DA7CFB1-294C-4EAE-8657-E1BB3E71DB71}" type="datetimeFigureOut">
              <a:rPr lang="en-US" smtClean="0"/>
              <a:pPr/>
              <a:t>2/9/2022</a:t>
            </a:fld>
            <a:endParaRPr lang="en-US" dirty="0"/>
          </a:p>
        </p:txBody>
      </p:sp>
      <p:sp>
        <p:nvSpPr>
          <p:cNvPr id="5" name="Footer Placeholder 4">
            <a:extLst>
              <a:ext uri="{FF2B5EF4-FFF2-40B4-BE49-F238E27FC236}">
                <a16:creationId xmlns:a16="http://schemas.microsoft.com/office/drawing/2014/main" id="{73DAD6B1-71ED-4E83-B1E3-4974E1582EF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3C51C-9C9A-4E4C-9F94-3AD938E50459}"/>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6426122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0CB8-F658-433B-8076-1B376ADDA3AB}"/>
              </a:ext>
            </a:extLst>
          </p:cNvPr>
          <p:cNvSpPr>
            <a:spLocks noGrp="1"/>
          </p:cNvSpPr>
          <p:nvPr>
            <p:ph type="title" orient="vert"/>
          </p:nvPr>
        </p:nvSpPr>
        <p:spPr>
          <a:xfrm>
            <a:off x="6543675" y="273844"/>
            <a:ext cx="1971675" cy="435887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84CB730C-658B-47CD-89C0-250C95F73B9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79C68-1603-44D9-9C63-CE28412569C9}"/>
              </a:ext>
            </a:extLst>
          </p:cNvPr>
          <p:cNvSpPr>
            <a:spLocks noGrp="1"/>
          </p:cNvSpPr>
          <p:nvPr>
            <p:ph type="dt" sz="half" idx="10"/>
          </p:nvPr>
        </p:nvSpPr>
        <p:spPr>
          <a:xfrm>
            <a:off x="628650" y="4767263"/>
            <a:ext cx="2057400" cy="273844"/>
          </a:xfrm>
          <a:prstGeom prst="rect">
            <a:avLst/>
          </a:prstGeom>
        </p:spPr>
        <p:txBody>
          <a:bodyPr/>
          <a:lstStyle/>
          <a:p>
            <a:fld id="{6DA7CFB1-294C-4EAE-8657-E1BB3E71DB71}" type="datetimeFigureOut">
              <a:rPr lang="en-US" smtClean="0"/>
              <a:t>2/9/2022</a:t>
            </a:fld>
            <a:endParaRPr lang="en-US"/>
          </a:p>
        </p:txBody>
      </p:sp>
      <p:sp>
        <p:nvSpPr>
          <p:cNvPr id="5" name="Footer Placeholder 4">
            <a:extLst>
              <a:ext uri="{FF2B5EF4-FFF2-40B4-BE49-F238E27FC236}">
                <a16:creationId xmlns:a16="http://schemas.microsoft.com/office/drawing/2014/main" id="{660798E0-777A-46F2-AA15-485FFD75917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3A4CAF-DD58-4319-8334-A78B055D2A46}"/>
              </a:ext>
            </a:extLst>
          </p:cNvPr>
          <p:cNvSpPr>
            <a:spLocks noGrp="1"/>
          </p:cNvSpPr>
          <p:nvPr>
            <p:ph type="sldNum" sz="quarter" idx="12"/>
          </p:nvPr>
        </p:nvSpPr>
        <p:spPr>
          <a:xfrm>
            <a:off x="6457950" y="4767263"/>
            <a:ext cx="2057400" cy="273844"/>
          </a:xfrm>
          <a:prstGeom prst="rect">
            <a:avLst/>
          </a:prstGeom>
        </p:spPr>
        <p:txBody>
          <a:bodyPr/>
          <a:lstStyle/>
          <a:p>
            <a:fld id="{C2DF7BF4-C4CC-4879-8BEB-BAE08E6F761C}" type="slidenum">
              <a:rPr lang="en-US" smtClean="0"/>
              <a:t>‹#›</a:t>
            </a:fld>
            <a:endParaRPr lang="en-US"/>
          </a:p>
        </p:txBody>
      </p:sp>
    </p:spTree>
    <p:extLst>
      <p:ext uri="{BB962C8B-B14F-4D97-AF65-F5344CB8AC3E}">
        <p14:creationId xmlns:p14="http://schemas.microsoft.com/office/powerpoint/2010/main" val="351775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a:t>CLICK TO EDIT MASTER TITLE STYLE</a:t>
            </a:r>
          </a:p>
        </p:txBody>
      </p:sp>
      <p:sp>
        <p:nvSpPr>
          <p:cNvPr id="3" name="Date Placeholder 2"/>
          <p:cNvSpPr>
            <a:spLocks noGrp="1"/>
          </p:cNvSpPr>
          <p:nvPr>
            <p:ph type="dt" sz="half" idx="10"/>
          </p:nvPr>
        </p:nvSpPr>
        <p:spPr/>
        <p:txBody>
          <a:bodyPr/>
          <a:lstStyle/>
          <a:p>
            <a:fld id="{60A56F31-819E-1E46-BD86-D67966D3E8D0}" type="datetimeFigureOut">
              <a:rPr lang="en-US" smtClean="0"/>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D072EB-A24F-5643-802A-166850F4782F}" type="slidenum">
              <a:rPr lang="en-US" smtClean="0"/>
              <a:t>‹#›</a:t>
            </a:fld>
            <a:endParaRPr lang="en-US"/>
          </a:p>
        </p:txBody>
      </p:sp>
      <p:pic>
        <p:nvPicPr>
          <p:cNvPr id="8" name="Picture 7">
            <a:extLst>
              <a:ext uri="{FF2B5EF4-FFF2-40B4-BE49-F238E27FC236}">
                <a16:creationId xmlns:a16="http://schemas.microsoft.com/office/drawing/2014/main" id="{DF9EE33A-A9FA-B44C-9158-00CDA62E1026}"/>
              </a:ext>
            </a:extLst>
          </p:cNvPr>
          <p:cNvPicPr>
            <a:picLocks noChangeAspect="1"/>
          </p:cNvPicPr>
          <p:nvPr userDrawn="1"/>
        </p:nvPicPr>
        <p:blipFill>
          <a:blip r:embed="rId2">
            <a:alphaModFix amt="26000"/>
            <a:extLst>
              <a:ext uri="{28A0092B-C50C-407E-A947-70E740481C1C}">
                <a14:useLocalDpi xmlns:a14="http://schemas.microsoft.com/office/drawing/2010/main" val="0"/>
              </a:ext>
            </a:extLst>
          </a:blip>
          <a:stretch>
            <a:fillRect/>
          </a:stretch>
        </p:blipFill>
        <p:spPr>
          <a:xfrm>
            <a:off x="84776" y="4520893"/>
            <a:ext cx="459101" cy="529372"/>
          </a:xfrm>
          <a:prstGeom prst="rect">
            <a:avLst/>
          </a:prstGeom>
        </p:spPr>
      </p:pic>
    </p:spTree>
    <p:extLst>
      <p:ext uri="{BB962C8B-B14F-4D97-AF65-F5344CB8AC3E}">
        <p14:creationId xmlns:p14="http://schemas.microsoft.com/office/powerpoint/2010/main" val="17257364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10"/>
          <p:cNvSpPr/>
          <p:nvPr/>
        </p:nvSpPr>
        <p:spPr>
          <a:xfrm>
            <a:off x="4572000" y="125"/>
            <a:ext cx="4572000" cy="5143500"/>
          </a:xfrm>
          <a:prstGeom prst="rect">
            <a:avLst/>
          </a:prstGeom>
          <a:solidFill>
            <a:srgbClr val="3776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3776B3"/>
              </a:solidFill>
            </a:endParaRPr>
          </a:p>
        </p:txBody>
      </p:sp>
      <p:cxnSp>
        <p:nvCxnSpPr>
          <p:cNvPr id="63" name="Google Shape;63;p10"/>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4" name="Google Shape;64;p1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776B3"/>
              </a:buClr>
              <a:buSzPts val="3600"/>
              <a:buFont typeface="Libre Caslon Text"/>
              <a:buNone/>
              <a:defRPr sz="3600">
                <a:solidFill>
                  <a:srgbClr val="3776B3"/>
                </a:solidFill>
                <a:latin typeface="Libre Caslon Text"/>
                <a:ea typeface="Libre Caslon Text"/>
                <a:cs typeface="Libre Caslon Text"/>
                <a:sym typeface="Libre Caslon Text"/>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65" name="Google Shape;65;p10"/>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Helvetica Neue"/>
              <a:buNone/>
              <a:defRPr sz="2100">
                <a:latin typeface="Helvetica Neue"/>
                <a:ea typeface="Helvetica Neue"/>
                <a:cs typeface="Helvetica Neue"/>
                <a:sym typeface="Helvetica Neu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6" name="Google Shape;66;p1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189" lvl="0" indent="-342892" rtl="0">
              <a:spcBef>
                <a:spcPts val="0"/>
              </a:spcBef>
              <a:spcAft>
                <a:spcPts val="0"/>
              </a:spcAft>
              <a:buClr>
                <a:schemeClr val="lt1"/>
              </a:buClr>
              <a:buSzPts val="1800"/>
              <a:buFont typeface="Helvetica Neue"/>
              <a:buChar char="●"/>
              <a:defRPr>
                <a:solidFill>
                  <a:schemeClr val="lt1"/>
                </a:solidFill>
                <a:latin typeface="Helvetica Neue"/>
                <a:ea typeface="Helvetica Neue"/>
                <a:cs typeface="Helvetica Neue"/>
                <a:sym typeface="Helvetica Neue"/>
              </a:defRPr>
            </a:lvl1pPr>
            <a:lvl2pPr marL="914378" lvl="1"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marL="1371566" lvl="2"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marL="1828754" lvl="3"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marL="2285943" lvl="4"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marL="2743132" lvl="5"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marL="3200320" lvl="6"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marL="3657509" lvl="7" indent="-317492" rtl="0">
              <a:spcBef>
                <a:spcPts val="160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marL="4114697" lvl="8" indent="-317492" rtl="0">
              <a:spcBef>
                <a:spcPts val="1600"/>
              </a:spcBef>
              <a:spcAft>
                <a:spcPts val="1600"/>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a:endParaRPr/>
          </a:p>
        </p:txBody>
      </p:sp>
      <p:sp>
        <p:nvSpPr>
          <p:cNvPr id="67" name="Google Shape;6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00548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56F31-819E-1E46-BD86-D67966D3E8D0}" type="datetimeFigureOut">
              <a:rPr lang="en-US" smtClean="0"/>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188224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9"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3" y="740573"/>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4"/>
            <a:ext cx="2949179" cy="2858691"/>
          </a:xfrm>
        </p:spPr>
        <p:txBody>
          <a:bodyPr/>
          <a:lstStyle>
            <a:lvl1pPr marL="0" indent="0">
              <a:buNone/>
              <a:defRPr sz="1200"/>
            </a:lvl1pPr>
            <a:lvl2pPr marL="342882" indent="0">
              <a:buNone/>
              <a:defRPr sz="1051"/>
            </a:lvl2pPr>
            <a:lvl3pPr marL="685766" indent="0">
              <a:buNone/>
              <a:defRPr sz="900"/>
            </a:lvl3pPr>
            <a:lvl4pPr marL="1028649" indent="0">
              <a:buNone/>
              <a:defRPr sz="751"/>
            </a:lvl4pPr>
            <a:lvl5pPr marL="1371532" indent="0">
              <a:buNone/>
              <a:defRPr sz="751"/>
            </a:lvl5pPr>
            <a:lvl6pPr marL="1714414" indent="0">
              <a:buNone/>
              <a:defRPr sz="751"/>
            </a:lvl6pPr>
            <a:lvl7pPr marL="2057298" indent="0">
              <a:buNone/>
              <a:defRPr sz="751"/>
            </a:lvl7pPr>
            <a:lvl8pPr marL="2400180" indent="0">
              <a:buNone/>
              <a:defRPr sz="751"/>
            </a:lvl8pPr>
            <a:lvl9pPr marL="2743062"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60A56F31-819E-1E46-BD86-D67966D3E8D0}"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D072EB-A24F-5643-802A-166850F4782F}" type="slidenum">
              <a:rPr lang="en-US" smtClean="0"/>
              <a:t>‹#›</a:t>
            </a:fld>
            <a:endParaRPr lang="en-US"/>
          </a:p>
        </p:txBody>
      </p:sp>
    </p:spTree>
    <p:extLst>
      <p:ext uri="{BB962C8B-B14F-4D97-AF65-F5344CB8AC3E}">
        <p14:creationId xmlns:p14="http://schemas.microsoft.com/office/powerpoint/2010/main" val="496512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0240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0A56F31-819E-1E46-BD86-D67966D3E8D0}" type="datetimeFigureOut">
              <a:rPr lang="en-US" smtClean="0"/>
              <a:pPr/>
              <a:t>2/9/2022</a:t>
            </a:fld>
            <a:endParaRPr 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D072EB-A24F-5643-802A-166850F4782F}" type="slidenum">
              <a:rPr lang="en-US" smtClean="0"/>
              <a:pPr/>
              <a:t>‹#›</a:t>
            </a:fld>
            <a:endParaRPr lang="en-US"/>
          </a:p>
        </p:txBody>
      </p:sp>
    </p:spTree>
    <p:extLst>
      <p:ext uri="{BB962C8B-B14F-4D97-AF65-F5344CB8AC3E}">
        <p14:creationId xmlns:p14="http://schemas.microsoft.com/office/powerpoint/2010/main" val="313157338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7" r:id="rId3"/>
    <p:sldLayoutId id="2147483666" r:id="rId4"/>
    <p:sldLayoutId id="2147483667" r:id="rId5"/>
    <p:sldLayoutId id="2147483668" r:id="rId6"/>
    <p:sldLayoutId id="2147483669" r:id="rId7"/>
    <p:sldLayoutId id="2147483670" r:id="rId8"/>
    <p:sldLayoutId id="2147483671" r:id="rId9"/>
    <p:sldLayoutId id="2147483672" r:id="rId10"/>
    <p:sldLayoutId id="2147483675" r:id="rId11"/>
    <p:sldLayoutId id="2147483678" r:id="rId12"/>
    <p:sldLayoutId id="2147483662" r:id="rId13"/>
    <p:sldLayoutId id="2147483679" r:id="rId14"/>
    <p:sldLayoutId id="2147483676" r:id="rId15"/>
    <p:sldLayoutId id="2147483661" r:id="rId16"/>
  </p:sldLayoutIdLst>
  <p:txStyles>
    <p:titleStyle>
      <a:lvl1pPr algn="ctr" defTabSz="685766" rtl="0" eaLnBrk="1" latinLnBrk="0" hangingPunct="1">
        <a:lnSpc>
          <a:spcPct val="90000"/>
        </a:lnSpc>
        <a:spcBef>
          <a:spcPct val="0"/>
        </a:spcBef>
        <a:buNone/>
        <a:defRPr sz="3300" b="1" kern="1200">
          <a:solidFill>
            <a:srgbClr val="167CB2"/>
          </a:solidFill>
          <a:latin typeface="+mj-lt"/>
          <a:ea typeface="+mj-ea"/>
          <a:cs typeface="+mj-cs"/>
        </a:defRPr>
      </a:lvl1pPr>
    </p:titleStyle>
    <p:body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lumMod val="85000"/>
              <a:lumOff val="15000"/>
            </a:schemeClr>
          </a:solidFill>
          <a:latin typeface="+mn-lt"/>
          <a:ea typeface="+mn-ea"/>
          <a:cs typeface="+mn-cs"/>
        </a:defRPr>
      </a:lvl1pPr>
      <a:lvl2pPr marL="514326" indent="-171442" algn="l" defTabSz="685766" rtl="0" eaLnBrk="1" latinLnBrk="0" hangingPunct="1">
        <a:lnSpc>
          <a:spcPct val="90000"/>
        </a:lnSpc>
        <a:spcBef>
          <a:spcPts val="375"/>
        </a:spcBef>
        <a:buFont typeface="Cambria" panose="02040503050406030204" pitchFamily="18" charset="0"/>
        <a:buChar char="⎻"/>
        <a:defRPr sz="1800" kern="1200">
          <a:solidFill>
            <a:schemeClr val="tx1">
              <a:lumMod val="85000"/>
              <a:lumOff val="15000"/>
            </a:schemeClr>
          </a:solidFill>
          <a:latin typeface="+mn-lt"/>
          <a:ea typeface="+mn-ea"/>
          <a:cs typeface="+mn-cs"/>
        </a:defRPr>
      </a:lvl2pPr>
      <a:lvl3pPr marL="857208" indent="-171442" algn="l" defTabSz="685766" rtl="0" eaLnBrk="1" latinLnBrk="0" hangingPunct="1">
        <a:lnSpc>
          <a:spcPct val="90000"/>
        </a:lnSpc>
        <a:spcBef>
          <a:spcPts val="375"/>
        </a:spcBef>
        <a:buSzPct val="60000"/>
        <a:buFont typeface="Wingdings" pitchFamily="2" charset="2"/>
        <a:buChar char="Ø"/>
        <a:defRPr sz="1500" kern="1200">
          <a:solidFill>
            <a:schemeClr val="tx1">
              <a:lumMod val="85000"/>
              <a:lumOff val="15000"/>
            </a:schemeClr>
          </a:solidFill>
          <a:latin typeface="+mn-lt"/>
          <a:ea typeface="+mn-ea"/>
          <a:cs typeface="+mn-cs"/>
        </a:defRPr>
      </a:lvl3pPr>
      <a:lvl4pPr marL="1200091" indent="-171442" algn="l" defTabSz="685766" rtl="0" eaLnBrk="1" latinLnBrk="0" hangingPunct="1">
        <a:lnSpc>
          <a:spcPct val="90000"/>
        </a:lnSpc>
        <a:spcBef>
          <a:spcPts val="375"/>
        </a:spcBef>
        <a:buFont typeface="Arial" panose="020B0604020202020204" pitchFamily="34" charset="0"/>
        <a:buChar char="•"/>
        <a:defRPr sz="1351" kern="1200">
          <a:solidFill>
            <a:schemeClr val="tx1">
              <a:lumMod val="85000"/>
              <a:lumOff val="15000"/>
            </a:schemeClr>
          </a:solidFill>
          <a:latin typeface="+mn-lt"/>
          <a:ea typeface="+mn-ea"/>
          <a:cs typeface="+mn-cs"/>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lumMod val="85000"/>
              <a:lumOff val="15000"/>
            </a:schemeClr>
          </a:solidFill>
          <a:latin typeface="+mn-lt"/>
          <a:ea typeface="+mn-ea"/>
          <a:cs typeface="+mn-cs"/>
        </a:defRPr>
      </a:lvl5pPr>
      <a:lvl6pPr marL="1885857"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SLIDE Corner Cu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8" y="4174336"/>
            <a:ext cx="3419475" cy="969169"/>
          </a:xfrm>
          <a:prstGeom prst="rect">
            <a:avLst/>
          </a:prstGeom>
          <a:noFill/>
          <a:ln w="9525">
            <a:noFill/>
            <a:miter lim="800000"/>
            <a:headEnd/>
            <a:tailEnd/>
          </a:ln>
        </p:spPr>
      </p:pic>
      <p:sp>
        <p:nvSpPr>
          <p:cNvPr id="3" name="Text Placeholder 2"/>
          <p:cNvSpPr>
            <a:spLocks noGrp="1"/>
          </p:cNvSpPr>
          <p:nvPr>
            <p:ph type="body" idx="1"/>
          </p:nvPr>
        </p:nvSpPr>
        <p:spPr>
          <a:xfrm>
            <a:off x="579437" y="1028705"/>
            <a:ext cx="8107363" cy="32051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7"/>
          <p:cNvSpPr>
            <a:spLocks noGrp="1"/>
          </p:cNvSpPr>
          <p:nvPr>
            <p:ph type="title"/>
          </p:nvPr>
        </p:nvSpPr>
        <p:spPr>
          <a:xfrm>
            <a:off x="579437" y="257175"/>
            <a:ext cx="8107363" cy="514350"/>
          </a:xfrm>
          <a:prstGeom prst="rect">
            <a:avLst/>
          </a:prstGeom>
        </p:spPr>
        <p:txBody>
          <a:bodyPr vert="horz" lIns="0" tIns="0" rIns="0" bIns="0" rtlCol="0" anchor="t" anchorCtr="0">
            <a:normAutofit/>
          </a:bodyPr>
          <a:lstStyle/>
          <a:p>
            <a:r>
              <a:rPr lang="en-US"/>
              <a:t>Click to edit slide title</a:t>
            </a:r>
          </a:p>
        </p:txBody>
      </p:sp>
    </p:spTree>
    <p:extLst>
      <p:ext uri="{BB962C8B-B14F-4D97-AF65-F5344CB8AC3E}">
        <p14:creationId xmlns:p14="http://schemas.microsoft.com/office/powerpoint/2010/main" val="3315508532"/>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685766" rtl="0" eaLnBrk="1" latinLnBrk="0" hangingPunct="1">
        <a:lnSpc>
          <a:spcPct val="95000"/>
        </a:lnSpc>
        <a:spcBef>
          <a:spcPct val="0"/>
        </a:spcBef>
        <a:buNone/>
        <a:defRPr sz="3000" b="1" kern="1200">
          <a:solidFill>
            <a:srgbClr val="173D9A"/>
          </a:solidFill>
          <a:latin typeface="+mj-lt"/>
          <a:ea typeface="+mj-ea"/>
          <a:cs typeface="+mj-cs"/>
        </a:defRPr>
      </a:lvl1pPr>
    </p:titleStyle>
    <p:bodyStyle>
      <a:lvl1pPr marL="173822" indent="-173822" algn="l" defTabSz="685766" rtl="0" eaLnBrk="1" latinLnBrk="0" hangingPunct="1">
        <a:lnSpc>
          <a:spcPct val="95000"/>
        </a:lnSpc>
        <a:spcBef>
          <a:spcPts val="1351"/>
        </a:spcBef>
        <a:buFont typeface="Arial" pitchFamily="34" charset="0"/>
        <a:buChar char="•"/>
        <a:defRPr sz="2251" kern="1200">
          <a:solidFill>
            <a:srgbClr val="173D9A"/>
          </a:solidFill>
          <a:latin typeface="+mn-lt"/>
          <a:ea typeface="+mn-ea"/>
          <a:cs typeface="+mn-cs"/>
        </a:defRPr>
      </a:lvl1pPr>
      <a:lvl2pPr marL="557185" indent="-214303" algn="l" defTabSz="685766" rtl="0" eaLnBrk="1" latinLnBrk="0" hangingPunct="1">
        <a:lnSpc>
          <a:spcPct val="95000"/>
        </a:lnSpc>
        <a:spcBef>
          <a:spcPts val="675"/>
        </a:spcBef>
        <a:buFont typeface="Arial" pitchFamily="34" charset="0"/>
        <a:buChar char="–"/>
        <a:defRPr sz="1800" kern="1200">
          <a:solidFill>
            <a:srgbClr val="173D9A"/>
          </a:solidFill>
          <a:latin typeface="+mn-lt"/>
          <a:ea typeface="+mn-ea"/>
          <a:cs typeface="+mn-cs"/>
        </a:defRPr>
      </a:lvl2pPr>
      <a:lvl3pPr marL="857208" indent="-171442" algn="l" defTabSz="685766" rtl="0" eaLnBrk="1" latinLnBrk="0" hangingPunct="1">
        <a:spcBef>
          <a:spcPct val="20000"/>
        </a:spcBef>
        <a:buFont typeface="Arial" pitchFamily="34" charset="0"/>
        <a:buChar char="•"/>
        <a:defRPr sz="1500" kern="1200">
          <a:solidFill>
            <a:srgbClr val="173D9A"/>
          </a:solidFill>
          <a:latin typeface="+mn-lt"/>
          <a:ea typeface="+mn-ea"/>
          <a:cs typeface="+mn-cs"/>
        </a:defRPr>
      </a:lvl3pPr>
      <a:lvl4pPr marL="1200091" indent="-171442" algn="l" defTabSz="685766" rtl="0" eaLnBrk="1" latinLnBrk="0" hangingPunct="1">
        <a:spcBef>
          <a:spcPct val="20000"/>
        </a:spcBef>
        <a:buFont typeface="Arial" pitchFamily="34" charset="0"/>
        <a:buChar char="–"/>
        <a:defRPr sz="1200" kern="1200">
          <a:solidFill>
            <a:srgbClr val="173D9A"/>
          </a:solidFill>
          <a:latin typeface="+mn-lt"/>
          <a:ea typeface="+mn-ea"/>
          <a:cs typeface="+mn-cs"/>
        </a:defRPr>
      </a:lvl4pPr>
      <a:lvl5pPr marL="1542973" indent="-171442" algn="l" defTabSz="685766" rtl="0" eaLnBrk="1" latinLnBrk="0" hangingPunct="1">
        <a:spcBef>
          <a:spcPct val="20000"/>
        </a:spcBef>
        <a:buFont typeface="Arial" pitchFamily="34" charset="0"/>
        <a:buChar char="»"/>
        <a:defRPr sz="1200" kern="1200">
          <a:solidFill>
            <a:srgbClr val="173D9A"/>
          </a:solidFill>
          <a:latin typeface="+mn-lt"/>
          <a:ea typeface="+mn-ea"/>
          <a:cs typeface="+mn-cs"/>
        </a:defRPr>
      </a:lvl5pPr>
      <a:lvl6pPr marL="1885857"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39"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22"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06" indent="-171442" algn="l" defTabSz="68576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2"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8"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2" algn="l" defTabSz="685766"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228600" y="121444"/>
            <a:ext cx="8686800" cy="4743450"/>
          </a:xfrm>
          <a:prstGeom prst="rect">
            <a:avLst/>
          </a:prstGeom>
          <a:noFill/>
          <a:ln w="12700">
            <a:solidFill>
              <a:srgbClr val="004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879181"/>
            <a:ext cx="2133600" cy="176213"/>
          </a:xfrm>
          <a:prstGeom prst="rect">
            <a:avLst/>
          </a:prstGeom>
        </p:spPr>
        <p:txBody>
          <a:bodyPr vert="horz" lIns="91440" tIns="45720" rIns="91440" bIns="45720" rtlCol="0" anchor="ctr"/>
          <a:lstStyle>
            <a:lvl1pPr algn="l">
              <a:defRPr sz="900">
                <a:solidFill>
                  <a:schemeClr val="tx1">
                    <a:tint val="75000"/>
                  </a:schemeClr>
                </a:solidFill>
              </a:defRPr>
            </a:lvl1pPr>
          </a:lstStyle>
          <a:p>
            <a:fld id="{78CE5482-EBA0-45B4-981F-CBFFF360E1E3}" type="datetimeFigureOut">
              <a:rPr lang="en-US" smtClean="0"/>
              <a:t>2/9/2022</a:t>
            </a:fld>
            <a:endParaRPr lang="en-US" dirty="0"/>
          </a:p>
        </p:txBody>
      </p:sp>
      <p:sp>
        <p:nvSpPr>
          <p:cNvPr id="5" name="Footer Placeholder 4"/>
          <p:cNvSpPr>
            <a:spLocks noGrp="1"/>
          </p:cNvSpPr>
          <p:nvPr>
            <p:ph type="ftr" sz="quarter" idx="3"/>
          </p:nvPr>
        </p:nvSpPr>
        <p:spPr>
          <a:xfrm>
            <a:off x="3124200" y="4879181"/>
            <a:ext cx="2895600" cy="17621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15250" y="4118857"/>
            <a:ext cx="1150274" cy="713855"/>
          </a:xfrm>
          <a:prstGeom prst="rect">
            <a:avLst/>
          </a:prstGeom>
        </p:spPr>
      </p:pic>
      <p:sp>
        <p:nvSpPr>
          <p:cNvPr id="8" name="TextBox 7">
            <a:extLst>
              <a:ext uri="{FF2B5EF4-FFF2-40B4-BE49-F238E27FC236}">
                <a16:creationId xmlns:a16="http://schemas.microsoft.com/office/drawing/2014/main" id="{E479189E-AD65-4ED9-A487-626029D9E9D9}"/>
              </a:ext>
            </a:extLst>
          </p:cNvPr>
          <p:cNvSpPr txBox="1"/>
          <p:nvPr userDrawn="1"/>
        </p:nvSpPr>
        <p:spPr>
          <a:xfrm>
            <a:off x="8666018" y="4851872"/>
            <a:ext cx="341760" cy="253916"/>
          </a:xfrm>
          <a:prstGeom prst="rect">
            <a:avLst/>
          </a:prstGeom>
          <a:noFill/>
        </p:spPr>
        <p:txBody>
          <a:bodyPr wrap="none" rtlCol="0">
            <a:spAutoFit/>
          </a:bodyPr>
          <a:lstStyle/>
          <a:p>
            <a:fld id="{ED92E319-FBE3-4E05-B7FC-F9F30F9B49F8}" type="slidenum">
              <a:rPr lang="en-US" sz="1050" smtClean="0">
                <a:solidFill>
                  <a:srgbClr val="0046AD"/>
                </a:solidFill>
              </a:rPr>
              <a:t>‹#›</a:t>
            </a:fld>
            <a:endParaRPr lang="en-US" sz="1050" dirty="0">
              <a:solidFill>
                <a:srgbClr val="0046AD"/>
              </a:solidFill>
            </a:endParaRPr>
          </a:p>
        </p:txBody>
      </p:sp>
    </p:spTree>
    <p:extLst>
      <p:ext uri="{BB962C8B-B14F-4D97-AF65-F5344CB8AC3E}">
        <p14:creationId xmlns:p14="http://schemas.microsoft.com/office/powerpoint/2010/main" val="70300715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ctr" defTabSz="685800" rtl="0" eaLnBrk="1" latinLnBrk="0" hangingPunct="1">
        <a:spcBef>
          <a:spcPct val="0"/>
        </a:spcBef>
        <a:buNone/>
        <a:defRPr sz="3300" b="1" kern="1200">
          <a:solidFill>
            <a:srgbClr val="0046AD"/>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0C32D-EB5E-4E28-9E40-E959E637031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7D13A9-1CB3-4A6E-84A4-CDEB065E30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68953-8089-4B88-A278-6B9E6469DBB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DE0FB3-7A7E-401B-AA47-5E828B6E0B96}" type="datetimeFigureOut">
              <a:rPr lang="en-US" smtClean="0"/>
              <a:t>2/9/2022</a:t>
            </a:fld>
            <a:endParaRPr lang="en-US"/>
          </a:p>
        </p:txBody>
      </p:sp>
      <p:sp>
        <p:nvSpPr>
          <p:cNvPr id="5" name="Footer Placeholder 4">
            <a:extLst>
              <a:ext uri="{FF2B5EF4-FFF2-40B4-BE49-F238E27FC236}">
                <a16:creationId xmlns:a16="http://schemas.microsoft.com/office/drawing/2014/main" id="{86BAE397-652A-4481-8923-E0957A382C3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B6828A-2BC9-419C-A4D6-270600D607D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A2C9A1-874D-4B00-9AA6-1A3A55E6B7D4}" type="slidenum">
              <a:rPr lang="en-US" smtClean="0"/>
              <a:t>‹#›</a:t>
            </a:fld>
            <a:endParaRPr lang="en-US"/>
          </a:p>
        </p:txBody>
      </p:sp>
    </p:spTree>
    <p:extLst>
      <p:ext uri="{BB962C8B-B14F-4D97-AF65-F5344CB8AC3E}">
        <p14:creationId xmlns:p14="http://schemas.microsoft.com/office/powerpoint/2010/main" val="368194804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889BE-46C0-42C6-81FB-9ADF01BFA725}"/>
              </a:ext>
            </a:extLst>
          </p:cNvPr>
          <p:cNvSpPr>
            <a:spLocks noGrp="1"/>
          </p:cNvSpPr>
          <p:nvPr>
            <p:ph type="title"/>
          </p:nvPr>
        </p:nvSpPr>
        <p:spPr>
          <a:xfrm>
            <a:off x="628650" y="273844"/>
            <a:ext cx="7886700" cy="99417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EDFFB75-3651-40FE-8E8F-6C439DA53D7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17540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2.xml"/><Relationship Id="rId1" Type="http://schemas.openxmlformats.org/officeDocument/2006/relationships/tags" Target="../tags/tag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5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3.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2.xml"/><Relationship Id="rId1" Type="http://schemas.openxmlformats.org/officeDocument/2006/relationships/tags" Target="../tags/tag1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2.xml"/><Relationship Id="rId1" Type="http://schemas.openxmlformats.org/officeDocument/2006/relationships/tags" Target="../tags/tag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31.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33.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34.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1.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1.xml"/><Relationship Id="rId4" Type="http://schemas.openxmlformats.org/officeDocument/2006/relationships/hyperlink" Target="https://www.kdhe.ks.gov/547/Lead-Copper-Ru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0CE005-719E-BF41-8043-D94CC7525340}"/>
              </a:ext>
            </a:extLst>
          </p:cNvPr>
          <p:cNvPicPr>
            <a:picLocks noChangeAspect="1"/>
          </p:cNvPicPr>
          <p:nvPr/>
        </p:nvPicPr>
        <p:blipFill>
          <a:blip r:embed="rId2">
            <a:alphaModFix amt="79000"/>
          </a:blip>
          <a:stretch>
            <a:fillRect/>
          </a:stretch>
        </p:blipFill>
        <p:spPr>
          <a:xfrm>
            <a:off x="3" y="-1"/>
            <a:ext cx="9143999" cy="5321299"/>
          </a:xfrm>
          <a:prstGeom prst="rect">
            <a:avLst/>
          </a:prstGeom>
        </p:spPr>
      </p:pic>
      <p:pic>
        <p:nvPicPr>
          <p:cNvPr id="5" name="Picture 4">
            <a:extLst>
              <a:ext uri="{FF2B5EF4-FFF2-40B4-BE49-F238E27FC236}">
                <a16:creationId xmlns:a16="http://schemas.microsoft.com/office/drawing/2014/main" id="{DF677ADC-F646-544C-8EB9-ECE464EBB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319" y="3823986"/>
            <a:ext cx="2289072" cy="863093"/>
          </a:xfrm>
          <a:prstGeom prst="rect">
            <a:avLst/>
          </a:prstGeom>
        </p:spPr>
      </p:pic>
      <p:sp>
        <p:nvSpPr>
          <p:cNvPr id="2" name="Title 1">
            <a:extLst>
              <a:ext uri="{FF2B5EF4-FFF2-40B4-BE49-F238E27FC236}">
                <a16:creationId xmlns:a16="http://schemas.microsoft.com/office/drawing/2014/main" id="{87312CB6-E6D0-A440-8E94-A04609637CF4}"/>
              </a:ext>
            </a:extLst>
          </p:cNvPr>
          <p:cNvSpPr>
            <a:spLocks noGrp="1"/>
          </p:cNvSpPr>
          <p:nvPr>
            <p:ph type="ctrTitle"/>
          </p:nvPr>
        </p:nvSpPr>
        <p:spPr>
          <a:xfrm>
            <a:off x="725935" y="1851821"/>
            <a:ext cx="7945656" cy="1067991"/>
          </a:xfrm>
        </p:spPr>
        <p:txBody>
          <a:bodyPr>
            <a:noAutofit/>
          </a:bodyPr>
          <a:lstStyle/>
          <a:p>
            <a:r>
              <a:rPr lang="en-US" b="0">
                <a:solidFill>
                  <a:srgbClr val="15B7D8"/>
                </a:solidFill>
                <a:latin typeface="Calibri" panose="020F0502020204030204" pitchFamily="34" charset="0"/>
              </a:rPr>
              <a:t>Welcome to the Association of State Drinking Water Administrator’s </a:t>
            </a:r>
            <a:br>
              <a:rPr lang="en-US" b="0">
                <a:solidFill>
                  <a:srgbClr val="15B7D8"/>
                </a:solidFill>
                <a:latin typeface="Calibri" panose="020F0502020204030204" pitchFamily="34" charset="0"/>
              </a:rPr>
            </a:br>
            <a:r>
              <a:rPr lang="en-US" b="0">
                <a:solidFill>
                  <a:srgbClr val="15B7D8"/>
                </a:solidFill>
                <a:latin typeface="Calibri" panose="020F0502020204030204" pitchFamily="34" charset="0"/>
              </a:rPr>
              <a:t>Lead Service Line Inventory Symposium</a:t>
            </a:r>
            <a:br>
              <a:rPr lang="en-US" b="0">
                <a:solidFill>
                  <a:srgbClr val="15B7D8"/>
                </a:solidFill>
                <a:latin typeface="Calibri" panose="020F0502020204030204" pitchFamily="34" charset="0"/>
              </a:rPr>
            </a:br>
            <a:endParaRPr lang="en-US">
              <a:solidFill>
                <a:srgbClr val="15B7D8"/>
              </a:solidFill>
            </a:endParaRPr>
          </a:p>
        </p:txBody>
      </p:sp>
    </p:spTree>
    <p:extLst>
      <p:ext uri="{BB962C8B-B14F-4D97-AF65-F5344CB8AC3E}">
        <p14:creationId xmlns:p14="http://schemas.microsoft.com/office/powerpoint/2010/main" val="2246286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32204C-6B52-4EE1-A525-FE7515D7C8EA}"/>
              </a:ext>
            </a:extLst>
          </p:cNvPr>
          <p:cNvSpPr>
            <a:spLocks noGrp="1"/>
          </p:cNvSpPr>
          <p:nvPr>
            <p:ph type="title"/>
          </p:nvPr>
        </p:nvSpPr>
        <p:spPr/>
        <p:txBody>
          <a:bodyPr/>
          <a:lstStyle/>
          <a:p>
            <a:r>
              <a:rPr lang="en-US" dirty="0"/>
              <a:t>Who we serve (FY 2020)</a:t>
            </a:r>
          </a:p>
        </p:txBody>
      </p:sp>
      <p:pic>
        <p:nvPicPr>
          <p:cNvPr id="7" name="Picture 6" descr="Icon&#10;&#10;Description automatically generated">
            <a:extLst>
              <a:ext uri="{FF2B5EF4-FFF2-40B4-BE49-F238E27FC236}">
                <a16:creationId xmlns:a16="http://schemas.microsoft.com/office/drawing/2014/main" id="{EF5A52CA-F97C-4DA8-BB16-2C602071418E}"/>
              </a:ext>
            </a:extLst>
          </p:cNvPr>
          <p:cNvPicPr>
            <a:picLocks noChangeAspect="1"/>
          </p:cNvPicPr>
          <p:nvPr/>
        </p:nvPicPr>
        <p:blipFill>
          <a:blip r:embed="rId3"/>
          <a:stretch>
            <a:fillRect/>
          </a:stretch>
        </p:blipFill>
        <p:spPr>
          <a:xfrm>
            <a:off x="3542462" y="1286240"/>
            <a:ext cx="2162175" cy="2124075"/>
          </a:xfrm>
          <a:prstGeom prst="rect">
            <a:avLst/>
          </a:prstGeom>
        </p:spPr>
      </p:pic>
      <p:pic>
        <p:nvPicPr>
          <p:cNvPr id="8" name="Picture 7" descr="Icon&#10;&#10;Description automatically generated">
            <a:extLst>
              <a:ext uri="{FF2B5EF4-FFF2-40B4-BE49-F238E27FC236}">
                <a16:creationId xmlns:a16="http://schemas.microsoft.com/office/drawing/2014/main" id="{6C85E204-739A-4F46-8019-D01DDFAA3A41}"/>
              </a:ext>
            </a:extLst>
          </p:cNvPr>
          <p:cNvPicPr>
            <a:picLocks noChangeAspect="1"/>
          </p:cNvPicPr>
          <p:nvPr/>
        </p:nvPicPr>
        <p:blipFill>
          <a:blip r:embed="rId4"/>
          <a:stretch>
            <a:fillRect/>
          </a:stretch>
        </p:blipFill>
        <p:spPr>
          <a:xfrm>
            <a:off x="803748" y="1286241"/>
            <a:ext cx="2162175" cy="2124075"/>
          </a:xfrm>
          <a:prstGeom prst="rect">
            <a:avLst/>
          </a:prstGeom>
        </p:spPr>
      </p:pic>
      <p:sp>
        <p:nvSpPr>
          <p:cNvPr id="9" name="Rectangle 8">
            <a:extLst>
              <a:ext uri="{FF2B5EF4-FFF2-40B4-BE49-F238E27FC236}">
                <a16:creationId xmlns:a16="http://schemas.microsoft.com/office/drawing/2014/main" id="{FAA280FC-EF6A-476D-B883-749CF54A5081}"/>
              </a:ext>
            </a:extLst>
          </p:cNvPr>
          <p:cNvSpPr/>
          <p:nvPr/>
        </p:nvSpPr>
        <p:spPr>
          <a:xfrm>
            <a:off x="803749" y="3616150"/>
            <a:ext cx="2365076" cy="1015663"/>
          </a:xfrm>
          <a:prstGeom prst="rect">
            <a:avLst/>
          </a:prstGeom>
        </p:spPr>
        <p:txBody>
          <a:bodyPr wrap="square">
            <a:spAutoFit/>
          </a:bodyPr>
          <a:lstStyle/>
          <a:p>
            <a:pPr algn="ctr" defTabSz="685800"/>
            <a:r>
              <a:rPr lang="en-US" sz="2000" dirty="0">
                <a:solidFill>
                  <a:srgbClr val="44546A"/>
                </a:solidFill>
                <a:latin typeface="Calibri" panose="020F0502020204030204"/>
              </a:rPr>
              <a:t>Average population of communities served </a:t>
            </a:r>
            <a:endParaRPr lang="en-US" sz="2000" b="1" dirty="0">
              <a:solidFill>
                <a:srgbClr val="44546A"/>
              </a:solidFill>
              <a:latin typeface="Calibri" panose="020F0502020204030204"/>
            </a:endParaRPr>
          </a:p>
        </p:txBody>
      </p:sp>
      <p:sp>
        <p:nvSpPr>
          <p:cNvPr id="10" name="Rectangle 9">
            <a:extLst>
              <a:ext uri="{FF2B5EF4-FFF2-40B4-BE49-F238E27FC236}">
                <a16:creationId xmlns:a16="http://schemas.microsoft.com/office/drawing/2014/main" id="{7F3CF7A0-403C-435B-9A0F-E5136732B521}"/>
              </a:ext>
            </a:extLst>
          </p:cNvPr>
          <p:cNvSpPr/>
          <p:nvPr/>
        </p:nvSpPr>
        <p:spPr>
          <a:xfrm>
            <a:off x="3542463" y="3616151"/>
            <a:ext cx="2365076" cy="1323439"/>
          </a:xfrm>
          <a:prstGeom prst="rect">
            <a:avLst/>
          </a:prstGeom>
        </p:spPr>
        <p:txBody>
          <a:bodyPr wrap="square">
            <a:spAutoFit/>
          </a:bodyPr>
          <a:lstStyle/>
          <a:p>
            <a:pPr algn="ctr" defTabSz="685800"/>
            <a:r>
              <a:rPr lang="en-US" sz="2000" dirty="0">
                <a:solidFill>
                  <a:srgbClr val="44546A"/>
                </a:solidFill>
                <a:latin typeface="Calibri" panose="020F0502020204030204"/>
              </a:rPr>
              <a:t>Average Median Household Income of communities served </a:t>
            </a:r>
            <a:endParaRPr lang="en-US" sz="2000" b="1" dirty="0">
              <a:solidFill>
                <a:srgbClr val="44546A"/>
              </a:solidFill>
              <a:latin typeface="Calibri" panose="020F0502020204030204"/>
            </a:endParaRPr>
          </a:p>
        </p:txBody>
      </p:sp>
      <p:sp>
        <p:nvSpPr>
          <p:cNvPr id="11" name="Rectangle 10">
            <a:extLst>
              <a:ext uri="{FF2B5EF4-FFF2-40B4-BE49-F238E27FC236}">
                <a16:creationId xmlns:a16="http://schemas.microsoft.com/office/drawing/2014/main" id="{B46CE23D-A4AA-4F1C-A927-7F1246ABB81F}"/>
              </a:ext>
            </a:extLst>
          </p:cNvPr>
          <p:cNvSpPr/>
          <p:nvPr/>
        </p:nvSpPr>
        <p:spPr>
          <a:xfrm>
            <a:off x="6078275" y="1305827"/>
            <a:ext cx="2734985" cy="2554545"/>
          </a:xfrm>
          <a:prstGeom prst="rect">
            <a:avLst/>
          </a:prstGeom>
        </p:spPr>
        <p:txBody>
          <a:bodyPr wrap="square">
            <a:spAutoFit/>
          </a:bodyPr>
          <a:lstStyle/>
          <a:p>
            <a:pPr marL="342900" indent="-342900" defTabSz="685800">
              <a:buClr>
                <a:srgbClr val="3776B3"/>
              </a:buClr>
              <a:buFont typeface="Arial" panose="020B0604020202020204" pitchFamily="34" charset="0"/>
              <a:buChar char="•"/>
            </a:pPr>
            <a:r>
              <a:rPr lang="en-US" sz="2000" dirty="0">
                <a:solidFill>
                  <a:srgbClr val="44546A"/>
                </a:solidFill>
                <a:latin typeface="OpenSans"/>
              </a:rPr>
              <a:t>$3.4 M rural residents</a:t>
            </a:r>
          </a:p>
          <a:p>
            <a:pPr marL="342900" indent="-342900" defTabSz="685800">
              <a:buClr>
                <a:srgbClr val="3776B3"/>
              </a:buClr>
              <a:buFont typeface="Arial" panose="020B0604020202020204" pitchFamily="34" charset="0"/>
              <a:buChar char="•"/>
            </a:pPr>
            <a:r>
              <a:rPr lang="en-US" sz="2000" dirty="0">
                <a:solidFill>
                  <a:srgbClr val="44546A"/>
                </a:solidFill>
                <a:latin typeface="OpenSans"/>
              </a:rPr>
              <a:t>1.1 M people of color</a:t>
            </a:r>
          </a:p>
          <a:p>
            <a:pPr marL="342900" indent="-342900" defTabSz="685800">
              <a:buClr>
                <a:srgbClr val="3776B3"/>
              </a:buClr>
              <a:buFont typeface="Arial" panose="020B0604020202020204" pitchFamily="34" charset="0"/>
              <a:buChar char="•"/>
            </a:pPr>
            <a:r>
              <a:rPr lang="en-US" sz="2000" dirty="0">
                <a:solidFill>
                  <a:srgbClr val="44546A"/>
                </a:solidFill>
                <a:latin typeface="OpenSans"/>
              </a:rPr>
              <a:t>300,000 tribal members</a:t>
            </a:r>
          </a:p>
          <a:p>
            <a:pPr marL="342900" indent="-342900" defTabSz="685800">
              <a:buClr>
                <a:srgbClr val="3776B3"/>
              </a:buClr>
              <a:buFont typeface="Arial" panose="020B0604020202020204" pitchFamily="34" charset="0"/>
              <a:buChar char="•"/>
            </a:pPr>
            <a:r>
              <a:rPr lang="en-US" sz="2000" dirty="0">
                <a:solidFill>
                  <a:srgbClr val="44546A"/>
                </a:solidFill>
                <a:latin typeface="OpenSans"/>
              </a:rPr>
              <a:t>40% of persistent poverty counties </a:t>
            </a:r>
            <a:endParaRPr lang="en-US" sz="2000" dirty="0">
              <a:solidFill>
                <a:srgbClr val="44546A"/>
              </a:solidFill>
              <a:latin typeface="Calibri" panose="020F0502020204030204"/>
            </a:endParaRPr>
          </a:p>
        </p:txBody>
      </p:sp>
    </p:spTree>
    <p:custDataLst>
      <p:tags r:id="rId1"/>
    </p:custDataLst>
    <p:extLst>
      <p:ext uri="{BB962C8B-B14F-4D97-AF65-F5344CB8AC3E}">
        <p14:creationId xmlns:p14="http://schemas.microsoft.com/office/powerpoint/2010/main" val="402704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E2FFF3-B18B-4AD9-A8C8-D0E2253A00B6}"/>
              </a:ext>
            </a:extLst>
          </p:cNvPr>
          <p:cNvPicPr>
            <a:picLocks noChangeAspect="1"/>
          </p:cNvPicPr>
          <p:nvPr/>
        </p:nvPicPr>
        <p:blipFill>
          <a:blip r:embed="rId3"/>
          <a:stretch>
            <a:fillRect/>
          </a:stretch>
        </p:blipFill>
        <p:spPr>
          <a:xfrm>
            <a:off x="638791" y="1044015"/>
            <a:ext cx="7866417" cy="3504951"/>
          </a:xfrm>
          <a:prstGeom prst="rect">
            <a:avLst/>
          </a:prstGeom>
        </p:spPr>
      </p:pic>
    </p:spTree>
    <p:custDataLst>
      <p:tags r:id="rId1"/>
    </p:custDataLst>
    <p:extLst>
      <p:ext uri="{BB962C8B-B14F-4D97-AF65-F5344CB8AC3E}">
        <p14:creationId xmlns:p14="http://schemas.microsoft.com/office/powerpoint/2010/main" val="297857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E2FFF3-B18B-4AD9-A8C8-D0E2253A00B6}"/>
              </a:ext>
            </a:extLst>
          </p:cNvPr>
          <p:cNvPicPr>
            <a:picLocks noChangeAspect="1"/>
          </p:cNvPicPr>
          <p:nvPr/>
        </p:nvPicPr>
        <p:blipFill>
          <a:blip r:embed="rId3"/>
          <a:stretch>
            <a:fillRect/>
          </a:stretch>
        </p:blipFill>
        <p:spPr>
          <a:xfrm>
            <a:off x="638792" y="1183157"/>
            <a:ext cx="7866417" cy="3504951"/>
          </a:xfrm>
          <a:prstGeom prst="rect">
            <a:avLst/>
          </a:prstGeom>
        </p:spPr>
      </p:pic>
      <p:sp>
        <p:nvSpPr>
          <p:cNvPr id="3" name="TextBox 2">
            <a:extLst>
              <a:ext uri="{FF2B5EF4-FFF2-40B4-BE49-F238E27FC236}">
                <a16:creationId xmlns:a16="http://schemas.microsoft.com/office/drawing/2014/main" id="{8A1CFFD9-9A6B-43B1-B708-3E8EDFFC90E7}"/>
              </a:ext>
            </a:extLst>
          </p:cNvPr>
          <p:cNvSpPr txBox="1"/>
          <p:nvPr/>
        </p:nvSpPr>
        <p:spPr>
          <a:xfrm>
            <a:off x="342901" y="594534"/>
            <a:ext cx="2021379" cy="1477328"/>
          </a:xfrm>
          <a:prstGeom prst="rect">
            <a:avLst/>
          </a:prstGeom>
          <a:noFill/>
        </p:spPr>
        <p:txBody>
          <a:bodyPr wrap="square" rtlCol="0">
            <a:spAutoFit/>
          </a:bodyPr>
          <a:lstStyle/>
          <a:p>
            <a:pPr defTabSz="685800">
              <a:buClr>
                <a:srgbClr val="3776B3"/>
              </a:buClr>
            </a:pPr>
            <a:r>
              <a:rPr lang="en-US" dirty="0">
                <a:solidFill>
                  <a:srgbClr val="44546A"/>
                </a:solidFill>
                <a:latin typeface="Helvetica Neue" panose="02000503000000020004"/>
              </a:rPr>
              <a:t>Getting ready</a:t>
            </a:r>
          </a:p>
          <a:p>
            <a:pPr marL="257175" indent="-257175" defTabSz="685800">
              <a:buClr>
                <a:srgbClr val="3776B3"/>
              </a:buClr>
              <a:buFont typeface="Arial" panose="020B0604020202020204" pitchFamily="34" charset="0"/>
              <a:buChar char="•"/>
            </a:pPr>
            <a:r>
              <a:rPr lang="en-US" dirty="0">
                <a:solidFill>
                  <a:srgbClr val="44546A"/>
                </a:solidFill>
                <a:latin typeface="Helvetica Neue" panose="02000503000000020004"/>
              </a:rPr>
              <a:t>Roadmap</a:t>
            </a:r>
          </a:p>
          <a:p>
            <a:pPr marL="257175" indent="-257175" defTabSz="685800">
              <a:buClr>
                <a:srgbClr val="3776B3"/>
              </a:buClr>
              <a:buFont typeface="Arial" panose="020B0604020202020204" pitchFamily="34" charset="0"/>
              <a:buChar char="•"/>
            </a:pPr>
            <a:r>
              <a:rPr lang="en-US" dirty="0">
                <a:solidFill>
                  <a:srgbClr val="44546A"/>
                </a:solidFill>
                <a:latin typeface="Helvetica Neue" panose="02000503000000020004"/>
              </a:rPr>
              <a:t>Communication</a:t>
            </a:r>
          </a:p>
          <a:p>
            <a:pPr marL="257175" indent="-257175" defTabSz="685800">
              <a:buClr>
                <a:srgbClr val="3776B3"/>
              </a:buClr>
              <a:buFont typeface="Arial" panose="020B0604020202020204" pitchFamily="34" charset="0"/>
              <a:buChar char="•"/>
            </a:pPr>
            <a:r>
              <a:rPr lang="en-US" dirty="0">
                <a:solidFill>
                  <a:srgbClr val="44546A"/>
                </a:solidFill>
                <a:latin typeface="Helvetica Neue" panose="02000503000000020004"/>
              </a:rPr>
              <a:t>Funding</a:t>
            </a:r>
          </a:p>
        </p:txBody>
      </p:sp>
      <p:sp>
        <p:nvSpPr>
          <p:cNvPr id="5" name="TextBox 4">
            <a:extLst>
              <a:ext uri="{FF2B5EF4-FFF2-40B4-BE49-F238E27FC236}">
                <a16:creationId xmlns:a16="http://schemas.microsoft.com/office/drawing/2014/main" id="{BCD38C08-DF81-4235-8355-94CC2B1C68C9}"/>
              </a:ext>
            </a:extLst>
          </p:cNvPr>
          <p:cNvSpPr txBox="1"/>
          <p:nvPr/>
        </p:nvSpPr>
        <p:spPr>
          <a:xfrm>
            <a:off x="7383294" y="3729386"/>
            <a:ext cx="1481036" cy="415498"/>
          </a:xfrm>
          <a:prstGeom prst="rect">
            <a:avLst/>
          </a:prstGeom>
          <a:noFill/>
        </p:spPr>
        <p:txBody>
          <a:bodyPr wrap="square" rtlCol="0">
            <a:spAutoFit/>
          </a:bodyPr>
          <a:lstStyle/>
          <a:p>
            <a:pPr defTabSz="685800"/>
            <a:r>
              <a:rPr lang="en-US" sz="2100" dirty="0">
                <a:solidFill>
                  <a:srgbClr val="44546A"/>
                </a:solidFill>
                <a:latin typeface="Helvetica Neue" panose="02000503000000020004"/>
              </a:rPr>
              <a:t>Long-term</a:t>
            </a:r>
            <a:endParaRPr lang="en-US" dirty="0">
              <a:solidFill>
                <a:srgbClr val="44546A"/>
              </a:solidFill>
              <a:latin typeface="Helvetica Neue" panose="02000503000000020004"/>
            </a:endParaRPr>
          </a:p>
        </p:txBody>
      </p:sp>
    </p:spTree>
    <p:custDataLst>
      <p:tags r:id="rId1"/>
    </p:custDataLst>
    <p:extLst>
      <p:ext uri="{BB962C8B-B14F-4D97-AF65-F5344CB8AC3E}">
        <p14:creationId xmlns:p14="http://schemas.microsoft.com/office/powerpoint/2010/main" val="1182116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234F9-67F5-4C1C-81F7-1ECA423D3B96}"/>
              </a:ext>
            </a:extLst>
          </p:cNvPr>
          <p:cNvSpPr>
            <a:spLocks noGrp="1"/>
          </p:cNvSpPr>
          <p:nvPr>
            <p:ph type="title"/>
          </p:nvPr>
        </p:nvSpPr>
        <p:spPr/>
        <p:txBody>
          <a:bodyPr/>
          <a:lstStyle/>
          <a:p>
            <a:r>
              <a:rPr lang="en-US" dirty="0"/>
              <a:t>Getting Ready</a:t>
            </a:r>
          </a:p>
        </p:txBody>
      </p:sp>
      <p:sp>
        <p:nvSpPr>
          <p:cNvPr id="4" name="Text Placeholder 2">
            <a:extLst>
              <a:ext uri="{FF2B5EF4-FFF2-40B4-BE49-F238E27FC236}">
                <a16:creationId xmlns:a16="http://schemas.microsoft.com/office/drawing/2014/main" id="{64491ACD-C950-4B1B-821A-68068A98946F}"/>
              </a:ext>
            </a:extLst>
          </p:cNvPr>
          <p:cNvSpPr txBox="1">
            <a:spLocks noGrp="1"/>
          </p:cNvSpPr>
          <p:nvPr>
            <p:ph idx="1"/>
          </p:nvPr>
        </p:nvSpPr>
        <p:spPr>
          <a:xfrm>
            <a:off x="720328" y="857251"/>
            <a:ext cx="3851672" cy="362963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Lato"/>
              <a:buChar char="●"/>
              <a:defRPr sz="1800" b="0" i="0" u="none" strike="noStrike" cap="none">
                <a:solidFill>
                  <a:schemeClr val="dk2"/>
                </a:solidFill>
                <a:latin typeface="Helvetica" pitchFamily="2" charset="0"/>
                <a:ea typeface="Lato"/>
                <a:cs typeface="Lato"/>
                <a:sym typeface="Lato"/>
              </a:defRPr>
            </a:lvl1pPr>
            <a:lvl2pPr marL="596900" marR="0" lvl="1" indent="0" algn="l" rtl="0" eaLnBrk="1" hangingPunct="1">
              <a:lnSpc>
                <a:spcPct val="115000"/>
              </a:lnSpc>
              <a:spcBef>
                <a:spcPts val="1600"/>
              </a:spcBef>
              <a:spcAft>
                <a:spcPts val="0"/>
              </a:spcAft>
              <a:buClr>
                <a:schemeClr val="dk2"/>
              </a:buClr>
              <a:buSzPts val="1400"/>
              <a:buFont typeface="Lato"/>
              <a:buNone/>
              <a:defRPr sz="1400" b="0" i="0" u="none" strike="noStrike" cap="none">
                <a:solidFill>
                  <a:schemeClr val="dk2"/>
                </a:solidFill>
                <a:latin typeface="Lato"/>
                <a:ea typeface="Lato"/>
                <a:cs typeface="Lato"/>
                <a:sym typeface="Lato"/>
              </a:defRPr>
            </a:lvl2pPr>
            <a:lvl3pPr marL="1371600" marR="0" lvl="2"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eaLnBrk="1" hangingPunct="1">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r>
              <a:rPr lang="en-US" sz="2100" dirty="0">
                <a:latin typeface="Helvetica Neue" panose="02000503000000020004"/>
              </a:rPr>
              <a:t>Developing the roadmap</a:t>
            </a:r>
          </a:p>
          <a:p>
            <a:pPr marL="704850" lvl="1" indent="-257175">
              <a:buFont typeface="Arial" panose="020B0604020202020204" pitchFamily="34" charset="0"/>
              <a:buChar char="•"/>
            </a:pPr>
            <a:r>
              <a:rPr lang="en-US" sz="1800" dirty="0">
                <a:latin typeface="Helvetica Neue" panose="02000503000000020004"/>
              </a:rPr>
              <a:t>Training – System and Boards</a:t>
            </a:r>
          </a:p>
          <a:p>
            <a:pPr marL="704850" lvl="1" indent="-257175">
              <a:buFont typeface="Arial" panose="020B0604020202020204" pitchFamily="34" charset="0"/>
              <a:buChar char="•"/>
            </a:pPr>
            <a:r>
              <a:rPr lang="en-US" sz="1800" dirty="0">
                <a:latin typeface="Helvetica Neue" panose="02000503000000020004"/>
              </a:rPr>
              <a:t>Facilitate kick-off meetings</a:t>
            </a:r>
          </a:p>
          <a:p>
            <a:pPr marL="704850" lvl="1" indent="-257175">
              <a:buFont typeface="Arial" panose="020B0604020202020204" pitchFamily="34" charset="0"/>
              <a:buChar char="•"/>
            </a:pPr>
            <a:endParaRPr lang="en-US" sz="1800" dirty="0">
              <a:latin typeface="Helvetica Neue" panose="02000503000000020004"/>
            </a:endParaRPr>
          </a:p>
          <a:p>
            <a:r>
              <a:rPr lang="en-US" sz="2100" dirty="0">
                <a:latin typeface="Helvetica Neue" panose="02000503000000020004"/>
              </a:rPr>
              <a:t>Obtain funding </a:t>
            </a:r>
          </a:p>
          <a:p>
            <a:pPr marL="704850" lvl="1" indent="-257175">
              <a:buFont typeface="Arial" panose="020B0604020202020204" pitchFamily="34" charset="0"/>
              <a:buChar char="•"/>
            </a:pPr>
            <a:r>
              <a:rPr lang="en-US" sz="1800" dirty="0">
                <a:latin typeface="Helvetica Neue" panose="02000503000000020004"/>
              </a:rPr>
              <a:t>Access funding, completing loan/grant applications</a:t>
            </a:r>
          </a:p>
          <a:p>
            <a:pPr marL="704850" lvl="1" indent="-257175">
              <a:buFont typeface="Arial" panose="020B0604020202020204" pitchFamily="34" charset="0"/>
              <a:buChar char="•"/>
            </a:pPr>
            <a:endParaRPr lang="en-US" sz="1800" dirty="0"/>
          </a:p>
          <a:p>
            <a:pPr marL="704850" lvl="1" indent="-257175">
              <a:buFont typeface="Arial" panose="020B0604020202020204" pitchFamily="34" charset="0"/>
              <a:buChar char="•"/>
            </a:pPr>
            <a:endParaRPr lang="en-US" sz="1500" dirty="0"/>
          </a:p>
          <a:p>
            <a:pPr marL="600075">
              <a:buFont typeface="Arial" panose="020B0604020202020204" pitchFamily="34" charset="0"/>
              <a:buChar char="•"/>
            </a:pPr>
            <a:endParaRPr lang="en-US" dirty="0"/>
          </a:p>
        </p:txBody>
      </p:sp>
      <p:sp>
        <p:nvSpPr>
          <p:cNvPr id="5" name="Text Placeholder 2">
            <a:extLst>
              <a:ext uri="{FF2B5EF4-FFF2-40B4-BE49-F238E27FC236}">
                <a16:creationId xmlns:a16="http://schemas.microsoft.com/office/drawing/2014/main" id="{B860CCAC-72A5-476E-A26B-0B5C778EBE8A}"/>
              </a:ext>
            </a:extLst>
          </p:cNvPr>
          <p:cNvSpPr txBox="1">
            <a:spLocks/>
          </p:cNvSpPr>
          <p:nvPr/>
        </p:nvSpPr>
        <p:spPr>
          <a:xfrm>
            <a:off x="4572000" y="857250"/>
            <a:ext cx="4241261" cy="22288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eaLnBrk="1" hangingPunct="1">
              <a:lnSpc>
                <a:spcPct val="115000"/>
              </a:lnSpc>
              <a:spcBef>
                <a:spcPts val="0"/>
              </a:spcBef>
              <a:spcAft>
                <a:spcPts val="0"/>
              </a:spcAft>
              <a:buClr>
                <a:schemeClr val="dk2"/>
              </a:buClr>
              <a:buSzPts val="1800"/>
              <a:buFont typeface="Lato"/>
              <a:buChar char="●"/>
              <a:defRPr sz="1800" b="0" i="0" u="none" strike="noStrike" cap="none">
                <a:solidFill>
                  <a:schemeClr val="dk2"/>
                </a:solidFill>
                <a:latin typeface="Helvetica" pitchFamily="2" charset="0"/>
                <a:ea typeface="Lato"/>
                <a:cs typeface="Lato"/>
                <a:sym typeface="Lato"/>
              </a:defRPr>
            </a:lvl1pPr>
            <a:lvl2pPr marL="596900" marR="0" lvl="1" indent="0" algn="l" rtl="0" eaLnBrk="1" hangingPunct="1">
              <a:lnSpc>
                <a:spcPct val="115000"/>
              </a:lnSpc>
              <a:spcBef>
                <a:spcPts val="1600"/>
              </a:spcBef>
              <a:spcAft>
                <a:spcPts val="0"/>
              </a:spcAft>
              <a:buClr>
                <a:schemeClr val="dk2"/>
              </a:buClr>
              <a:buSzPts val="1400"/>
              <a:buFont typeface="Lato"/>
              <a:buNone/>
              <a:defRPr sz="1400" b="0" i="0" u="none" strike="noStrike" cap="none">
                <a:solidFill>
                  <a:schemeClr val="dk2"/>
                </a:solidFill>
                <a:latin typeface="Lato"/>
                <a:ea typeface="Lato"/>
                <a:cs typeface="Lato"/>
                <a:sym typeface="Lato"/>
              </a:defRPr>
            </a:lvl2pPr>
            <a:lvl3pPr marL="1371600" marR="0" lvl="2"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eaLnBrk="1" hangingPunct="1">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eaLnBrk="1" hangingPunct="1">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342900" indent="-257175" defTabSz="685800">
              <a:buClr>
                <a:srgbClr val="44546A"/>
              </a:buClr>
            </a:pPr>
            <a:r>
              <a:rPr lang="en-US" sz="2100" dirty="0">
                <a:solidFill>
                  <a:srgbClr val="44546A"/>
                </a:solidFill>
                <a:latin typeface="Helvetica Neue" panose="02000503000000020004"/>
              </a:rPr>
              <a:t>Communications/ engagement</a:t>
            </a:r>
          </a:p>
          <a:p>
            <a:pPr marL="704850" lvl="1" indent="-257175" defTabSz="685800">
              <a:spcBef>
                <a:spcPts val="1200"/>
              </a:spcBef>
              <a:buClr>
                <a:srgbClr val="44546A"/>
              </a:buClr>
              <a:buFont typeface="Arial" panose="020B0604020202020204" pitchFamily="34" charset="0"/>
              <a:buChar char="•"/>
            </a:pPr>
            <a:r>
              <a:rPr lang="en-US" sz="1800" dirty="0">
                <a:solidFill>
                  <a:srgbClr val="44546A"/>
                </a:solidFill>
                <a:latin typeface="Helvetica Neue" panose="02000503000000020004"/>
              </a:rPr>
              <a:t>Communication to the public and elected/appointed officials</a:t>
            </a:r>
          </a:p>
          <a:p>
            <a:pPr marL="704850" lvl="1" indent="-257175" defTabSz="685800">
              <a:spcBef>
                <a:spcPts val="1200"/>
              </a:spcBef>
              <a:buClr>
                <a:srgbClr val="44546A"/>
              </a:buClr>
              <a:buFont typeface="Arial" panose="020B0604020202020204" pitchFamily="34" charset="0"/>
              <a:buChar char="•"/>
            </a:pPr>
            <a:r>
              <a:rPr lang="en-US" sz="1800" dirty="0">
                <a:solidFill>
                  <a:srgbClr val="44546A"/>
                </a:solidFill>
                <a:latin typeface="Helvetica Neue" panose="02000503000000020004"/>
              </a:rPr>
              <a:t> Liaison between the utility, community, primacy, funders</a:t>
            </a:r>
          </a:p>
          <a:p>
            <a:pPr marL="704850" lvl="1" indent="-257175" defTabSz="685800">
              <a:spcBef>
                <a:spcPts val="1200"/>
              </a:spcBef>
              <a:buClr>
                <a:srgbClr val="44546A"/>
              </a:buClr>
              <a:buFont typeface="Arial" panose="020B0604020202020204" pitchFamily="34" charset="0"/>
              <a:buChar char="•"/>
            </a:pPr>
            <a:endParaRPr lang="en-US" sz="1800" dirty="0">
              <a:solidFill>
                <a:srgbClr val="44546A"/>
              </a:solidFill>
            </a:endParaRPr>
          </a:p>
          <a:p>
            <a:pPr marL="704850" lvl="1" indent="-257175" defTabSz="685800">
              <a:spcBef>
                <a:spcPts val="1200"/>
              </a:spcBef>
              <a:buClr>
                <a:srgbClr val="44546A"/>
              </a:buClr>
              <a:buFont typeface="Arial" panose="020B0604020202020204" pitchFamily="34" charset="0"/>
              <a:buChar char="•"/>
            </a:pPr>
            <a:endParaRPr lang="en-US" sz="1800" dirty="0">
              <a:solidFill>
                <a:srgbClr val="44546A"/>
              </a:solidFill>
            </a:endParaRPr>
          </a:p>
        </p:txBody>
      </p:sp>
      <p:pic>
        <p:nvPicPr>
          <p:cNvPr id="8" name="Picture 3">
            <a:extLst>
              <a:ext uri="{FF2B5EF4-FFF2-40B4-BE49-F238E27FC236}">
                <a16:creationId xmlns:a16="http://schemas.microsoft.com/office/drawing/2014/main" id="{C664052C-4D82-47FB-9838-150202E476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45" t="17401" r="15377" b="576"/>
          <a:stretch/>
        </p:blipFill>
        <p:spPr bwMode="auto">
          <a:xfrm>
            <a:off x="5577861" y="3342514"/>
            <a:ext cx="2581039" cy="152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1883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11938-9258-4CFC-8453-8A8583A8D2EE}"/>
              </a:ext>
            </a:extLst>
          </p:cNvPr>
          <p:cNvSpPr>
            <a:spLocks noGrp="1"/>
          </p:cNvSpPr>
          <p:nvPr>
            <p:ph idx="1"/>
          </p:nvPr>
        </p:nvSpPr>
        <p:spPr>
          <a:xfrm>
            <a:off x="720840" y="857250"/>
            <a:ext cx="6038100" cy="3571267"/>
          </a:xfrm>
        </p:spPr>
        <p:txBody>
          <a:bodyPr/>
          <a:lstStyle/>
          <a:p>
            <a:pPr>
              <a:lnSpc>
                <a:spcPct val="150000"/>
              </a:lnSpc>
            </a:pPr>
            <a:r>
              <a:rPr lang="en-US" dirty="0">
                <a:solidFill>
                  <a:srgbClr val="44546A"/>
                </a:solidFill>
              </a:rPr>
              <a:t>Inventory </a:t>
            </a:r>
          </a:p>
          <a:p>
            <a:pPr lvl="1">
              <a:lnSpc>
                <a:spcPct val="150000"/>
              </a:lnSpc>
            </a:pPr>
            <a:r>
              <a:rPr lang="en-US" dirty="0">
                <a:solidFill>
                  <a:srgbClr val="44546A"/>
                </a:solidFill>
              </a:rPr>
              <a:t>Guide communities through the inventory process </a:t>
            </a:r>
          </a:p>
          <a:p>
            <a:pPr lvl="2">
              <a:lnSpc>
                <a:spcPct val="150000"/>
              </a:lnSpc>
            </a:pPr>
            <a:r>
              <a:rPr lang="en-US" dirty="0">
                <a:solidFill>
                  <a:srgbClr val="44546A"/>
                </a:solidFill>
              </a:rPr>
              <a:t>Finding records and other data</a:t>
            </a:r>
          </a:p>
          <a:p>
            <a:pPr lvl="2">
              <a:lnSpc>
                <a:spcPct val="150000"/>
              </a:lnSpc>
            </a:pPr>
            <a:r>
              <a:rPr lang="en-US" dirty="0">
                <a:solidFill>
                  <a:srgbClr val="44546A"/>
                </a:solidFill>
              </a:rPr>
              <a:t>Field inspections, etc. </a:t>
            </a:r>
          </a:p>
          <a:p>
            <a:endParaRPr lang="en-US" dirty="0">
              <a:solidFill>
                <a:srgbClr val="44546A"/>
              </a:solidFill>
            </a:endParaRPr>
          </a:p>
          <a:p>
            <a:r>
              <a:rPr lang="en-US" dirty="0">
                <a:solidFill>
                  <a:srgbClr val="44546A"/>
                </a:solidFill>
              </a:rPr>
              <a:t>GIS mapping of service lines</a:t>
            </a:r>
          </a:p>
          <a:p>
            <a:endParaRPr lang="en-US" dirty="0"/>
          </a:p>
        </p:txBody>
      </p:sp>
      <p:sp>
        <p:nvSpPr>
          <p:cNvPr id="3" name="Title 2">
            <a:extLst>
              <a:ext uri="{FF2B5EF4-FFF2-40B4-BE49-F238E27FC236}">
                <a16:creationId xmlns:a16="http://schemas.microsoft.com/office/drawing/2014/main" id="{09908226-515B-42E8-8089-ECBBF1DD826C}"/>
              </a:ext>
            </a:extLst>
          </p:cNvPr>
          <p:cNvSpPr>
            <a:spLocks noGrp="1"/>
          </p:cNvSpPr>
          <p:nvPr>
            <p:ph type="title"/>
          </p:nvPr>
        </p:nvSpPr>
        <p:spPr/>
        <p:txBody>
          <a:bodyPr/>
          <a:lstStyle/>
          <a:p>
            <a:r>
              <a:rPr lang="en-US" dirty="0"/>
              <a:t>Inventory</a:t>
            </a:r>
          </a:p>
        </p:txBody>
      </p:sp>
      <p:pic>
        <p:nvPicPr>
          <p:cNvPr id="4" name="Picture 3">
            <a:extLst>
              <a:ext uri="{FF2B5EF4-FFF2-40B4-BE49-F238E27FC236}">
                <a16:creationId xmlns:a16="http://schemas.microsoft.com/office/drawing/2014/main" id="{54D0AA44-87CC-4475-8515-532840562491}"/>
              </a:ext>
            </a:extLst>
          </p:cNvPr>
          <p:cNvPicPr>
            <a:picLocks noChangeAspect="1"/>
          </p:cNvPicPr>
          <p:nvPr/>
        </p:nvPicPr>
        <p:blipFill>
          <a:blip r:embed="rId3"/>
          <a:stretch>
            <a:fillRect/>
          </a:stretch>
        </p:blipFill>
        <p:spPr>
          <a:xfrm>
            <a:off x="7081631" y="770757"/>
            <a:ext cx="1687306" cy="2159417"/>
          </a:xfrm>
          <a:prstGeom prst="rect">
            <a:avLst/>
          </a:prstGeom>
        </p:spPr>
      </p:pic>
      <p:pic>
        <p:nvPicPr>
          <p:cNvPr id="5" name="Picture 4">
            <a:extLst>
              <a:ext uri="{FF2B5EF4-FFF2-40B4-BE49-F238E27FC236}">
                <a16:creationId xmlns:a16="http://schemas.microsoft.com/office/drawing/2014/main" id="{A43B1A3E-9389-43FC-8446-A3C149DEDB2E}"/>
              </a:ext>
            </a:extLst>
          </p:cNvPr>
          <p:cNvPicPr>
            <a:picLocks noChangeAspect="1"/>
          </p:cNvPicPr>
          <p:nvPr/>
        </p:nvPicPr>
        <p:blipFill>
          <a:blip r:embed="rId4"/>
          <a:stretch>
            <a:fillRect/>
          </a:stretch>
        </p:blipFill>
        <p:spPr>
          <a:xfrm>
            <a:off x="6423660" y="3113336"/>
            <a:ext cx="2824710" cy="1919108"/>
          </a:xfrm>
          <a:prstGeom prst="rect">
            <a:avLst/>
          </a:prstGeom>
        </p:spPr>
      </p:pic>
    </p:spTree>
    <p:custDataLst>
      <p:tags r:id="rId1"/>
    </p:custDataLst>
    <p:extLst>
      <p:ext uri="{BB962C8B-B14F-4D97-AF65-F5344CB8AC3E}">
        <p14:creationId xmlns:p14="http://schemas.microsoft.com/office/powerpoint/2010/main" val="4087985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92AA5-69C9-4856-AC6D-8D6D89325348}"/>
              </a:ext>
            </a:extLst>
          </p:cNvPr>
          <p:cNvSpPr>
            <a:spLocks noGrp="1"/>
          </p:cNvSpPr>
          <p:nvPr>
            <p:ph idx="1"/>
          </p:nvPr>
        </p:nvSpPr>
        <p:spPr/>
        <p:txBody>
          <a:bodyPr>
            <a:normAutofit fontScale="85000" lnSpcReduction="20000"/>
          </a:bodyPr>
          <a:lstStyle/>
          <a:p>
            <a:r>
              <a:rPr lang="en-US" dirty="0"/>
              <a:t>Develop lead replacement plans </a:t>
            </a:r>
          </a:p>
          <a:p>
            <a:endParaRPr lang="en-US" dirty="0"/>
          </a:p>
          <a:p>
            <a:r>
              <a:rPr lang="en-US" dirty="0"/>
              <a:t>Communicate the plan</a:t>
            </a:r>
          </a:p>
          <a:p>
            <a:pPr lvl="1"/>
            <a:r>
              <a:rPr lang="en-US" dirty="0"/>
              <a:t>Training to officials on the life cycle of a project &amp; project management</a:t>
            </a:r>
          </a:p>
          <a:p>
            <a:pPr lvl="1"/>
            <a:r>
              <a:rPr lang="en-US" dirty="0"/>
              <a:t>Getting residents and businesses ready for replacement stage</a:t>
            </a:r>
          </a:p>
          <a:p>
            <a:endParaRPr lang="en-US" dirty="0"/>
          </a:p>
          <a:p>
            <a:r>
              <a:rPr lang="en-US" dirty="0"/>
              <a:t>Policies/procedures</a:t>
            </a:r>
          </a:p>
          <a:p>
            <a:pPr lvl="1"/>
            <a:r>
              <a:rPr lang="en-US" dirty="0"/>
              <a:t>Bid specifications/ Supporting procurement</a:t>
            </a:r>
          </a:p>
          <a:p>
            <a:pPr lvl="1"/>
            <a:r>
              <a:rPr lang="en-US" dirty="0"/>
              <a:t>Passing needed ordinances and policy changes</a:t>
            </a:r>
          </a:p>
          <a:p>
            <a:pPr lvl="1"/>
            <a:r>
              <a:rPr lang="en-US" dirty="0"/>
              <a:t>Addressing liability issues</a:t>
            </a:r>
          </a:p>
          <a:p>
            <a:endParaRPr lang="en-US" dirty="0"/>
          </a:p>
          <a:p>
            <a:r>
              <a:rPr lang="en-US" dirty="0"/>
              <a:t>Regionalization options?</a:t>
            </a:r>
          </a:p>
        </p:txBody>
      </p:sp>
      <p:sp>
        <p:nvSpPr>
          <p:cNvPr id="3" name="Title 2">
            <a:extLst>
              <a:ext uri="{FF2B5EF4-FFF2-40B4-BE49-F238E27FC236}">
                <a16:creationId xmlns:a16="http://schemas.microsoft.com/office/drawing/2014/main" id="{0D58FA7B-53A0-4E0E-A5BF-FC4645D8E17C}"/>
              </a:ext>
            </a:extLst>
          </p:cNvPr>
          <p:cNvSpPr>
            <a:spLocks noGrp="1"/>
          </p:cNvSpPr>
          <p:nvPr>
            <p:ph type="title"/>
          </p:nvPr>
        </p:nvSpPr>
        <p:spPr/>
        <p:txBody>
          <a:bodyPr/>
          <a:lstStyle/>
          <a:p>
            <a:r>
              <a:rPr lang="en-US" dirty="0"/>
              <a:t>Replacement Planning</a:t>
            </a:r>
          </a:p>
        </p:txBody>
      </p:sp>
    </p:spTree>
    <p:custDataLst>
      <p:tags r:id="rId1"/>
    </p:custDataLst>
    <p:extLst>
      <p:ext uri="{BB962C8B-B14F-4D97-AF65-F5344CB8AC3E}">
        <p14:creationId xmlns:p14="http://schemas.microsoft.com/office/powerpoint/2010/main" val="387242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8543D9-36B2-4803-915C-178E974FC235}"/>
              </a:ext>
            </a:extLst>
          </p:cNvPr>
          <p:cNvSpPr>
            <a:spLocks noGrp="1"/>
          </p:cNvSpPr>
          <p:nvPr>
            <p:ph idx="1"/>
          </p:nvPr>
        </p:nvSpPr>
        <p:spPr>
          <a:xfrm>
            <a:off x="720840" y="857250"/>
            <a:ext cx="7692584" cy="4114800"/>
          </a:xfrm>
        </p:spPr>
        <p:txBody>
          <a:bodyPr>
            <a:normAutofit fontScale="85000" lnSpcReduction="10000"/>
          </a:bodyPr>
          <a:lstStyle/>
          <a:p>
            <a:r>
              <a:rPr lang="en-US" dirty="0"/>
              <a:t>Access funding for replacement</a:t>
            </a:r>
          </a:p>
          <a:p>
            <a:endParaRPr lang="en-US" dirty="0"/>
          </a:p>
          <a:p>
            <a:r>
              <a:rPr lang="en-US" dirty="0"/>
              <a:t>Communication - What to expect during and after replacement</a:t>
            </a:r>
          </a:p>
          <a:p>
            <a:endParaRPr lang="en-US" dirty="0"/>
          </a:p>
          <a:p>
            <a:r>
              <a:rPr lang="en-US" dirty="0"/>
              <a:t>Working with contractors</a:t>
            </a:r>
          </a:p>
          <a:p>
            <a:pPr lvl="1">
              <a:lnSpc>
                <a:spcPct val="110000"/>
              </a:lnSpc>
            </a:pPr>
            <a:r>
              <a:rPr lang="en-US" sz="1800" dirty="0"/>
              <a:t>Project management</a:t>
            </a:r>
          </a:p>
          <a:p>
            <a:pPr lvl="1">
              <a:lnSpc>
                <a:spcPct val="110000"/>
              </a:lnSpc>
            </a:pPr>
            <a:r>
              <a:rPr lang="en-US" sz="1800" dirty="0"/>
              <a:t>Identifying qualified contractors</a:t>
            </a:r>
          </a:p>
          <a:p>
            <a:pPr lvl="1">
              <a:lnSpc>
                <a:spcPct val="110000"/>
              </a:lnSpc>
            </a:pPr>
            <a:r>
              <a:rPr lang="en-US" sz="1800" dirty="0"/>
              <a:t>Construction oversight &amp; post-construction inspection</a:t>
            </a:r>
          </a:p>
          <a:p>
            <a:pPr lvl="1">
              <a:lnSpc>
                <a:spcPct val="110000"/>
              </a:lnSpc>
            </a:pPr>
            <a:r>
              <a:rPr lang="en-US" sz="1800" dirty="0"/>
              <a:t>Keeping costs under control</a:t>
            </a:r>
          </a:p>
          <a:p>
            <a:pPr lvl="1">
              <a:lnSpc>
                <a:spcPct val="110000"/>
              </a:lnSpc>
            </a:pPr>
            <a:r>
              <a:rPr lang="en-US" sz="1800" dirty="0"/>
              <a:t>Post replacement procedures</a:t>
            </a:r>
          </a:p>
          <a:p>
            <a:pPr lvl="1"/>
            <a:endParaRPr lang="en-US" sz="1800" dirty="0"/>
          </a:p>
          <a:p>
            <a:r>
              <a:rPr lang="en-US" dirty="0"/>
              <a:t>Reporting</a:t>
            </a:r>
          </a:p>
          <a:p>
            <a:pPr lvl="1"/>
            <a:r>
              <a:rPr lang="en-US" dirty="0"/>
              <a:t>Primacy, funders, community</a:t>
            </a:r>
          </a:p>
        </p:txBody>
      </p:sp>
      <p:sp>
        <p:nvSpPr>
          <p:cNvPr id="3" name="Title 2">
            <a:extLst>
              <a:ext uri="{FF2B5EF4-FFF2-40B4-BE49-F238E27FC236}">
                <a16:creationId xmlns:a16="http://schemas.microsoft.com/office/drawing/2014/main" id="{C9D0E3D6-E06E-437F-91C9-1E3C8333646E}"/>
              </a:ext>
            </a:extLst>
          </p:cNvPr>
          <p:cNvSpPr>
            <a:spLocks noGrp="1"/>
          </p:cNvSpPr>
          <p:nvPr>
            <p:ph type="title"/>
          </p:nvPr>
        </p:nvSpPr>
        <p:spPr/>
        <p:txBody>
          <a:bodyPr/>
          <a:lstStyle/>
          <a:p>
            <a:r>
              <a:rPr lang="en-US" dirty="0"/>
              <a:t>Replacement</a:t>
            </a:r>
          </a:p>
        </p:txBody>
      </p:sp>
      <p:pic>
        <p:nvPicPr>
          <p:cNvPr id="4" name="Picture 3">
            <a:extLst>
              <a:ext uri="{FF2B5EF4-FFF2-40B4-BE49-F238E27FC236}">
                <a16:creationId xmlns:a16="http://schemas.microsoft.com/office/drawing/2014/main" id="{0AB147CA-A6A2-4EB5-9D42-B0C33241FC4F}"/>
              </a:ext>
            </a:extLst>
          </p:cNvPr>
          <p:cNvPicPr>
            <a:picLocks noChangeAspect="1"/>
          </p:cNvPicPr>
          <p:nvPr/>
        </p:nvPicPr>
        <p:blipFill>
          <a:blip r:embed="rId3"/>
          <a:stretch>
            <a:fillRect/>
          </a:stretch>
        </p:blipFill>
        <p:spPr>
          <a:xfrm>
            <a:off x="7254240" y="2272959"/>
            <a:ext cx="1519758" cy="2699092"/>
          </a:xfrm>
          <a:prstGeom prst="rect">
            <a:avLst/>
          </a:prstGeom>
        </p:spPr>
      </p:pic>
    </p:spTree>
    <p:custDataLst>
      <p:tags r:id="rId1"/>
    </p:custDataLst>
    <p:extLst>
      <p:ext uri="{BB962C8B-B14F-4D97-AF65-F5344CB8AC3E}">
        <p14:creationId xmlns:p14="http://schemas.microsoft.com/office/powerpoint/2010/main" val="3532335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127578-2F32-49ED-B27D-3C758FFE0DB1}"/>
              </a:ext>
            </a:extLst>
          </p:cNvPr>
          <p:cNvSpPr>
            <a:spLocks noGrp="1"/>
          </p:cNvSpPr>
          <p:nvPr>
            <p:ph idx="1"/>
          </p:nvPr>
        </p:nvSpPr>
        <p:spPr/>
        <p:txBody>
          <a:bodyPr/>
          <a:lstStyle/>
          <a:p>
            <a:r>
              <a:rPr lang="en-US" dirty="0"/>
              <a:t>Design post-replacement sampling plans</a:t>
            </a:r>
          </a:p>
          <a:p>
            <a:endParaRPr lang="en-US" dirty="0"/>
          </a:p>
          <a:p>
            <a:r>
              <a:rPr lang="en-US" dirty="0"/>
              <a:t>Design filter maintenance programs</a:t>
            </a:r>
          </a:p>
          <a:p>
            <a:endParaRPr lang="en-US" dirty="0"/>
          </a:p>
          <a:p>
            <a:r>
              <a:rPr lang="en-US" dirty="0"/>
              <a:t>Coordinating with and reporting to primacy agencies </a:t>
            </a:r>
          </a:p>
          <a:p>
            <a:endParaRPr lang="en-US" dirty="0"/>
          </a:p>
          <a:p>
            <a:r>
              <a:rPr lang="en-US" dirty="0"/>
              <a:t>Working with homeowners and businesses that refuse replacement</a:t>
            </a:r>
          </a:p>
        </p:txBody>
      </p:sp>
      <p:sp>
        <p:nvSpPr>
          <p:cNvPr id="3" name="Title 2">
            <a:extLst>
              <a:ext uri="{FF2B5EF4-FFF2-40B4-BE49-F238E27FC236}">
                <a16:creationId xmlns:a16="http://schemas.microsoft.com/office/drawing/2014/main" id="{0E09FD35-39EC-4E68-91A3-0909B844A082}"/>
              </a:ext>
            </a:extLst>
          </p:cNvPr>
          <p:cNvSpPr>
            <a:spLocks noGrp="1"/>
          </p:cNvSpPr>
          <p:nvPr>
            <p:ph type="title"/>
          </p:nvPr>
        </p:nvSpPr>
        <p:spPr/>
        <p:txBody>
          <a:bodyPr/>
          <a:lstStyle/>
          <a:p>
            <a:r>
              <a:rPr lang="en-US" dirty="0"/>
              <a:t>Follow-up</a:t>
            </a:r>
          </a:p>
        </p:txBody>
      </p:sp>
    </p:spTree>
    <p:custDataLst>
      <p:tags r:id="rId1"/>
    </p:custDataLst>
    <p:extLst>
      <p:ext uri="{BB962C8B-B14F-4D97-AF65-F5344CB8AC3E}">
        <p14:creationId xmlns:p14="http://schemas.microsoft.com/office/powerpoint/2010/main" val="1174813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8C7DED-180E-4904-A8CA-0981BACEC9CF}"/>
              </a:ext>
            </a:extLst>
          </p:cNvPr>
          <p:cNvSpPr>
            <a:spLocks noGrp="1"/>
          </p:cNvSpPr>
          <p:nvPr>
            <p:ph idx="1"/>
          </p:nvPr>
        </p:nvSpPr>
        <p:spPr>
          <a:xfrm>
            <a:off x="720840" y="1349713"/>
            <a:ext cx="7794510" cy="3622337"/>
          </a:xfrm>
        </p:spPr>
        <p:txBody>
          <a:bodyPr>
            <a:normAutofit lnSpcReduction="10000"/>
          </a:bodyPr>
          <a:lstStyle/>
          <a:p>
            <a:r>
              <a:rPr lang="en-US" dirty="0"/>
              <a:t>With inventories</a:t>
            </a:r>
          </a:p>
          <a:p>
            <a:pPr lvl="1"/>
            <a:r>
              <a:rPr lang="en-US" dirty="0"/>
              <a:t>Maps (asset management, disaster recovery) </a:t>
            </a:r>
          </a:p>
          <a:p>
            <a:pPr lvl="1"/>
            <a:r>
              <a:rPr lang="en-US" dirty="0"/>
              <a:t>Records/ data management</a:t>
            </a:r>
          </a:p>
          <a:p>
            <a:endParaRPr lang="en-US" dirty="0"/>
          </a:p>
          <a:p>
            <a:r>
              <a:rPr lang="en-US" dirty="0"/>
              <a:t>With replacement</a:t>
            </a:r>
          </a:p>
          <a:p>
            <a:pPr lvl="1"/>
            <a:r>
              <a:rPr lang="en-US" dirty="0"/>
              <a:t>Meter replacement</a:t>
            </a:r>
          </a:p>
          <a:p>
            <a:pPr lvl="1"/>
            <a:r>
              <a:rPr lang="en-US" dirty="0"/>
              <a:t>Main replacement</a:t>
            </a:r>
          </a:p>
          <a:p>
            <a:endParaRPr lang="en-US" dirty="0"/>
          </a:p>
          <a:p>
            <a:r>
              <a:rPr lang="en-US" dirty="0"/>
              <a:t>Other</a:t>
            </a:r>
          </a:p>
          <a:p>
            <a:pPr lvl="1"/>
            <a:r>
              <a:rPr lang="en-US" dirty="0"/>
              <a:t>Building relationships - Customer, boards, etc. </a:t>
            </a:r>
          </a:p>
        </p:txBody>
      </p:sp>
      <p:sp>
        <p:nvSpPr>
          <p:cNvPr id="3" name="Title 2">
            <a:extLst>
              <a:ext uri="{FF2B5EF4-FFF2-40B4-BE49-F238E27FC236}">
                <a16:creationId xmlns:a16="http://schemas.microsoft.com/office/drawing/2014/main" id="{59F1B700-6B63-496A-BA32-9FFE3FEB96FD}"/>
              </a:ext>
            </a:extLst>
          </p:cNvPr>
          <p:cNvSpPr>
            <a:spLocks noGrp="1"/>
          </p:cNvSpPr>
          <p:nvPr>
            <p:ph type="title"/>
          </p:nvPr>
        </p:nvSpPr>
        <p:spPr/>
        <p:txBody>
          <a:bodyPr>
            <a:normAutofit fontScale="90000"/>
          </a:bodyPr>
          <a:lstStyle/>
          <a:p>
            <a:pPr>
              <a:tabLst>
                <a:tab pos="342900" algn="l"/>
              </a:tabLst>
            </a:pPr>
            <a:r>
              <a:rPr lang="en-US"/>
              <a:t>Post-lead- What are we leaving communities with? What are the opportunities?</a:t>
            </a:r>
            <a:endParaRPr lang="en-US" dirty="0"/>
          </a:p>
        </p:txBody>
      </p:sp>
      <p:sp>
        <p:nvSpPr>
          <p:cNvPr id="7" name="TextBox 6">
            <a:extLst>
              <a:ext uri="{FF2B5EF4-FFF2-40B4-BE49-F238E27FC236}">
                <a16:creationId xmlns:a16="http://schemas.microsoft.com/office/drawing/2014/main" id="{89C0E094-3B39-4C8C-A5D7-9AFC56861721}"/>
              </a:ext>
            </a:extLst>
          </p:cNvPr>
          <p:cNvSpPr txBox="1"/>
          <p:nvPr/>
        </p:nvSpPr>
        <p:spPr>
          <a:xfrm>
            <a:off x="2285392" y="2411363"/>
            <a:ext cx="4570784" cy="300082"/>
          </a:xfrm>
          <a:prstGeom prst="rect">
            <a:avLst/>
          </a:prstGeom>
          <a:noFill/>
        </p:spPr>
        <p:txBody>
          <a:bodyPr wrap="square">
            <a:spAutoFit/>
          </a:bodyPr>
          <a:lstStyle/>
          <a:p>
            <a:pPr defTabSz="685800"/>
            <a:r>
              <a:rPr lang="en-US" sz="1350">
                <a:solidFill>
                  <a:prstClr val="black"/>
                </a:solidFill>
                <a:latin typeface="Calibri" panose="020F0502020204030204"/>
              </a:rPr>
              <a:t> </a:t>
            </a:r>
            <a:endParaRPr lang="en-US" sz="1350" dirty="0">
              <a:solidFill>
                <a:prstClr val="black"/>
              </a:solidFill>
              <a:latin typeface="Calibri" panose="020F0502020204030204"/>
            </a:endParaRPr>
          </a:p>
        </p:txBody>
      </p:sp>
      <p:pic>
        <p:nvPicPr>
          <p:cNvPr id="5" name="Picture 4" descr="A picture containing text, indoor&#10;&#10;Description automatically generated">
            <a:extLst>
              <a:ext uri="{FF2B5EF4-FFF2-40B4-BE49-F238E27FC236}">
                <a16:creationId xmlns:a16="http://schemas.microsoft.com/office/drawing/2014/main" id="{B39B8A8F-B66C-409C-8C20-4635117C7D14}"/>
              </a:ext>
            </a:extLst>
          </p:cNvPr>
          <p:cNvPicPr>
            <a:picLocks noChangeAspect="1"/>
          </p:cNvPicPr>
          <p:nvPr/>
        </p:nvPicPr>
        <p:blipFill rotWithShape="1">
          <a:blip r:embed="rId3">
            <a:extLst>
              <a:ext uri="{28A0092B-C50C-407E-A947-70E740481C1C}">
                <a14:useLocalDpi xmlns:a14="http://schemas.microsoft.com/office/drawing/2010/main" val="0"/>
              </a:ext>
            </a:extLst>
          </a:blip>
          <a:srcRect t="3912" b="5163"/>
          <a:stretch/>
        </p:blipFill>
        <p:spPr>
          <a:xfrm>
            <a:off x="7431985" y="2902900"/>
            <a:ext cx="1281350" cy="2069150"/>
          </a:xfrm>
          <a:prstGeom prst="rect">
            <a:avLst/>
          </a:prstGeom>
        </p:spPr>
      </p:pic>
      <p:pic>
        <p:nvPicPr>
          <p:cNvPr id="6" name="Picture 5">
            <a:extLst>
              <a:ext uri="{FF2B5EF4-FFF2-40B4-BE49-F238E27FC236}">
                <a16:creationId xmlns:a16="http://schemas.microsoft.com/office/drawing/2014/main" id="{B01FF1BB-3B5A-41C1-8550-440740028D09}"/>
              </a:ext>
            </a:extLst>
          </p:cNvPr>
          <p:cNvPicPr>
            <a:picLocks noChangeAspect="1"/>
          </p:cNvPicPr>
          <p:nvPr/>
        </p:nvPicPr>
        <p:blipFill>
          <a:blip r:embed="rId4"/>
          <a:stretch>
            <a:fillRect/>
          </a:stretch>
        </p:blipFill>
        <p:spPr>
          <a:xfrm>
            <a:off x="7319846" y="788194"/>
            <a:ext cx="1505627" cy="1947824"/>
          </a:xfrm>
          <a:prstGeom prst="rect">
            <a:avLst/>
          </a:prstGeom>
        </p:spPr>
      </p:pic>
    </p:spTree>
    <p:custDataLst>
      <p:tags r:id="rId1"/>
    </p:custDataLst>
    <p:extLst>
      <p:ext uri="{BB962C8B-B14F-4D97-AF65-F5344CB8AC3E}">
        <p14:creationId xmlns:p14="http://schemas.microsoft.com/office/powerpoint/2010/main" val="694124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FDDC049-4D47-41A1-8139-C6805A0634B1}"/>
              </a:ext>
            </a:extLst>
          </p:cNvPr>
          <p:cNvSpPr>
            <a:spLocks noGrp="1"/>
          </p:cNvSpPr>
          <p:nvPr>
            <p:ph type="title"/>
          </p:nvPr>
        </p:nvSpPr>
        <p:spPr/>
        <p:txBody>
          <a:bodyPr>
            <a:normAutofit fontScale="90000"/>
          </a:bodyPr>
          <a:lstStyle/>
          <a:p>
            <a:r>
              <a:rPr lang="en-US" sz="3300" dirty="0"/>
              <a:t>Summary</a:t>
            </a:r>
          </a:p>
        </p:txBody>
      </p:sp>
      <p:sp>
        <p:nvSpPr>
          <p:cNvPr id="13" name="Text Placeholder 12">
            <a:extLst>
              <a:ext uri="{FF2B5EF4-FFF2-40B4-BE49-F238E27FC236}">
                <a16:creationId xmlns:a16="http://schemas.microsoft.com/office/drawing/2014/main" id="{543EB7DC-3B69-44FF-BEAB-2418CC52D4A2}"/>
              </a:ext>
            </a:extLst>
          </p:cNvPr>
          <p:cNvSpPr>
            <a:spLocks noGrp="1"/>
          </p:cNvSpPr>
          <p:nvPr>
            <p:ph type="body" sz="quarter" idx="10"/>
          </p:nvPr>
        </p:nvSpPr>
        <p:spPr/>
        <p:txBody>
          <a:bodyPr>
            <a:normAutofit/>
          </a:bodyPr>
          <a:lstStyle/>
          <a:p>
            <a:r>
              <a:rPr lang="en-US" sz="2400" dirty="0"/>
              <a:t>Small/rural communities can benefit by having support throughout the process</a:t>
            </a:r>
          </a:p>
          <a:p>
            <a:endParaRPr lang="en-US" sz="2400" dirty="0"/>
          </a:p>
          <a:p>
            <a:r>
              <a:rPr lang="en-US" sz="2400" dirty="0"/>
              <a:t>Don’t overlook other opportunities to build a resilient and sustainable utility</a:t>
            </a:r>
          </a:p>
        </p:txBody>
      </p:sp>
    </p:spTree>
    <p:custDataLst>
      <p:tags r:id="rId1"/>
    </p:custDataLst>
    <p:extLst>
      <p:ext uri="{BB962C8B-B14F-4D97-AF65-F5344CB8AC3E}">
        <p14:creationId xmlns:p14="http://schemas.microsoft.com/office/powerpoint/2010/main" val="3633033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0CE005-719E-BF41-8043-D94CC7525340}"/>
              </a:ext>
            </a:extLst>
          </p:cNvPr>
          <p:cNvPicPr>
            <a:picLocks noChangeAspect="1"/>
          </p:cNvPicPr>
          <p:nvPr/>
        </p:nvPicPr>
        <p:blipFill>
          <a:blip r:embed="rId2">
            <a:alphaModFix amt="79000"/>
          </a:blip>
          <a:stretch>
            <a:fillRect/>
          </a:stretch>
        </p:blipFill>
        <p:spPr>
          <a:xfrm>
            <a:off x="3" y="-1"/>
            <a:ext cx="9143999" cy="5321299"/>
          </a:xfrm>
          <a:prstGeom prst="rect">
            <a:avLst/>
          </a:prstGeom>
        </p:spPr>
      </p:pic>
      <p:sp>
        <p:nvSpPr>
          <p:cNvPr id="3" name="Subtitle 2">
            <a:extLst>
              <a:ext uri="{FF2B5EF4-FFF2-40B4-BE49-F238E27FC236}">
                <a16:creationId xmlns:a16="http://schemas.microsoft.com/office/drawing/2014/main" id="{BE556F15-A6E7-D14A-858B-50D52E5247B4}"/>
              </a:ext>
            </a:extLst>
          </p:cNvPr>
          <p:cNvSpPr>
            <a:spLocks noGrp="1"/>
          </p:cNvSpPr>
          <p:nvPr>
            <p:ph type="subTitle" idx="1"/>
          </p:nvPr>
        </p:nvSpPr>
        <p:spPr>
          <a:xfrm>
            <a:off x="599172" y="2406178"/>
            <a:ext cx="7945657" cy="1241823"/>
          </a:xfrm>
        </p:spPr>
        <p:txBody>
          <a:bodyPr>
            <a:normAutofit/>
          </a:bodyPr>
          <a:lstStyle/>
          <a:p>
            <a:r>
              <a:rPr lang="en-US" sz="2000" dirty="0">
                <a:solidFill>
                  <a:srgbClr val="15B7D8"/>
                </a:solidFill>
                <a:latin typeface="Calibri" panose="020F0502020204030204" pitchFamily="34" charset="0"/>
                <a:ea typeface="Roboto Black" panose="02000000000000000000" pitchFamily="2" charset="0"/>
                <a:cs typeface="Calibri" panose="020F0502020204030204" pitchFamily="34" charset="0"/>
              </a:rPr>
              <a:t>Stephanie Schlea</a:t>
            </a:r>
          </a:p>
          <a:p>
            <a:r>
              <a:rPr lang="en-US" sz="2000" dirty="0">
                <a:solidFill>
                  <a:srgbClr val="15B7D8"/>
                </a:solidFill>
                <a:latin typeface="Calibri" panose="020F0502020204030204" pitchFamily="34" charset="0"/>
                <a:ea typeface="Roboto Black" panose="02000000000000000000" pitchFamily="2" charset="0"/>
                <a:cs typeface="Calibri" panose="020F0502020204030204" pitchFamily="34" charset="0"/>
              </a:rPr>
              <a:t>Senior Water Policy Advisor</a:t>
            </a:r>
          </a:p>
        </p:txBody>
      </p:sp>
      <p:pic>
        <p:nvPicPr>
          <p:cNvPr id="5" name="Picture 4">
            <a:extLst>
              <a:ext uri="{FF2B5EF4-FFF2-40B4-BE49-F238E27FC236}">
                <a16:creationId xmlns:a16="http://schemas.microsoft.com/office/drawing/2014/main" id="{DF677ADC-F646-544C-8EB9-ECE464EBB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5319" y="3823986"/>
            <a:ext cx="2289072" cy="863093"/>
          </a:xfrm>
          <a:prstGeom prst="rect">
            <a:avLst/>
          </a:prstGeom>
        </p:spPr>
      </p:pic>
      <p:sp>
        <p:nvSpPr>
          <p:cNvPr id="2" name="Title 1">
            <a:extLst>
              <a:ext uri="{FF2B5EF4-FFF2-40B4-BE49-F238E27FC236}">
                <a16:creationId xmlns:a16="http://schemas.microsoft.com/office/drawing/2014/main" id="{87312CB6-E6D0-A440-8E94-A04609637CF4}"/>
              </a:ext>
            </a:extLst>
          </p:cNvPr>
          <p:cNvSpPr>
            <a:spLocks noGrp="1"/>
          </p:cNvSpPr>
          <p:nvPr>
            <p:ph type="ctrTitle"/>
          </p:nvPr>
        </p:nvSpPr>
        <p:spPr>
          <a:xfrm>
            <a:off x="599172" y="1010179"/>
            <a:ext cx="7945656" cy="1067991"/>
          </a:xfrm>
        </p:spPr>
        <p:txBody>
          <a:bodyPr>
            <a:noAutofit/>
          </a:bodyPr>
          <a:lstStyle/>
          <a:p>
            <a:r>
              <a:rPr lang="en-US" sz="2800" b="0" dirty="0">
                <a:solidFill>
                  <a:srgbClr val="15B7D8"/>
                </a:solidFill>
                <a:latin typeface="Calibri" panose="020F0502020204030204" pitchFamily="34" charset="0"/>
              </a:rPr>
              <a:t>Lead Service Line Inventory Symposium</a:t>
            </a:r>
            <a:br>
              <a:rPr lang="en-US" sz="2800" b="0" dirty="0">
                <a:solidFill>
                  <a:srgbClr val="15B7D8"/>
                </a:solidFill>
                <a:latin typeface="Calibri" panose="020F0502020204030204" pitchFamily="34" charset="0"/>
              </a:rPr>
            </a:br>
            <a:r>
              <a:rPr lang="en-US" sz="2800" b="0" dirty="0">
                <a:solidFill>
                  <a:srgbClr val="15B7D8"/>
                </a:solidFill>
                <a:latin typeface="Calibri" panose="020F0502020204030204" pitchFamily="34" charset="0"/>
              </a:rPr>
              <a:t>Session 4 – Small Systems, Big Challenges: Implementing LSL Inventories and Replacements at Small Systems</a:t>
            </a:r>
            <a:endParaRPr lang="en-US" sz="2800" dirty="0">
              <a:solidFill>
                <a:srgbClr val="15B7D8"/>
              </a:solidFill>
            </a:endParaRPr>
          </a:p>
        </p:txBody>
      </p:sp>
    </p:spTree>
    <p:extLst>
      <p:ext uri="{BB962C8B-B14F-4D97-AF65-F5344CB8AC3E}">
        <p14:creationId xmlns:p14="http://schemas.microsoft.com/office/powerpoint/2010/main" val="4191048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ACC87A-1DCD-4C03-8C49-FD566FCB2612}"/>
              </a:ext>
            </a:extLst>
          </p:cNvPr>
          <p:cNvSpPr>
            <a:spLocks noGrp="1"/>
          </p:cNvSpPr>
          <p:nvPr>
            <p:ph sz="quarter" idx="14"/>
          </p:nvPr>
        </p:nvSpPr>
        <p:spPr>
          <a:xfrm>
            <a:off x="303215" y="1124859"/>
            <a:ext cx="4002087" cy="3085420"/>
          </a:xfrm>
        </p:spPr>
        <p:txBody>
          <a:bodyPr>
            <a:normAutofit fontScale="92500" lnSpcReduction="20000"/>
          </a:bodyPr>
          <a:lstStyle/>
          <a:p>
            <a:pPr marL="0" indent="0">
              <a:buNone/>
            </a:pPr>
            <a:r>
              <a:rPr lang="en-US" sz="3500" i="1" dirty="0"/>
              <a:t>Matt Holmes, </a:t>
            </a:r>
          </a:p>
          <a:p>
            <a:pPr marL="0" indent="0">
              <a:buNone/>
            </a:pPr>
            <a:r>
              <a:rPr lang="en-US" sz="3500" i="1" dirty="0"/>
              <a:t>National Rural Water Association</a:t>
            </a:r>
          </a:p>
          <a:p>
            <a:pPr marL="0" indent="0">
              <a:buNone/>
            </a:pPr>
            <a:endParaRPr lang="en-US" sz="3500" i="1" dirty="0"/>
          </a:p>
          <a:p>
            <a:pPr marL="0" indent="0">
              <a:buNone/>
            </a:pPr>
            <a:r>
              <a:rPr lang="en-US" sz="3500" i="1" dirty="0"/>
              <a:t>Tim Neumann, Michigan Rural Water Association</a:t>
            </a:r>
          </a:p>
          <a:p>
            <a:endParaRPr lang="en-US" dirty="0"/>
          </a:p>
        </p:txBody>
      </p:sp>
      <p:pic>
        <p:nvPicPr>
          <p:cNvPr id="1028" name="Picture 4" descr="See the source image">
            <a:extLst>
              <a:ext uri="{FF2B5EF4-FFF2-40B4-BE49-F238E27FC236}">
                <a16:creationId xmlns:a16="http://schemas.microsoft.com/office/drawing/2014/main" id="{E66AAB7A-B14A-4C24-AD4F-A77580F78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993" y="558800"/>
            <a:ext cx="1826986" cy="1826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higan Rural Water Association Logo">
            <a:extLst>
              <a:ext uri="{FF2B5EF4-FFF2-40B4-BE49-F238E27FC236}">
                <a16:creationId xmlns:a16="http://schemas.microsoft.com/office/drawing/2014/main" id="{DC8A7EBC-F8A8-4FC1-9821-154FD7E71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984" y="2868509"/>
            <a:ext cx="2369004" cy="1788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17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AA8A29-2E10-4E41-8A65-74F4C0A9F0C4}"/>
              </a:ext>
            </a:extLst>
          </p:cNvPr>
          <p:cNvSpPr>
            <a:spLocks noGrp="1"/>
          </p:cNvSpPr>
          <p:nvPr>
            <p:ph sz="quarter" idx="14"/>
          </p:nvPr>
        </p:nvSpPr>
        <p:spPr>
          <a:xfrm>
            <a:off x="310472" y="1712687"/>
            <a:ext cx="4002087" cy="2388735"/>
          </a:xfrm>
        </p:spPr>
        <p:txBody>
          <a:bodyPr>
            <a:normAutofit/>
          </a:bodyPr>
          <a:lstStyle/>
          <a:p>
            <a:pPr marL="0" indent="0">
              <a:buNone/>
            </a:pPr>
            <a:r>
              <a:rPr lang="en-US" sz="3200" i="1" dirty="0"/>
              <a:t>Mark </a:t>
            </a:r>
            <a:r>
              <a:rPr lang="en-US" sz="3200" i="1" dirty="0" err="1"/>
              <a:t>Stasyszen</a:t>
            </a:r>
            <a:r>
              <a:rPr lang="en-US" sz="3200" i="1" dirty="0"/>
              <a:t>, </a:t>
            </a:r>
          </a:p>
          <a:p>
            <a:pPr marL="0" indent="0">
              <a:buNone/>
            </a:pPr>
            <a:r>
              <a:rPr lang="en-US" sz="3200" i="1" dirty="0"/>
              <a:t>Oklahoma Department of Environmental Quality</a:t>
            </a:r>
          </a:p>
          <a:p>
            <a:pPr marL="0" indent="0">
              <a:buNone/>
            </a:pPr>
            <a:endParaRPr lang="en-US" dirty="0"/>
          </a:p>
        </p:txBody>
      </p:sp>
      <p:pic>
        <p:nvPicPr>
          <p:cNvPr id="2050" name="Picture 2" descr="DEQ logo, click to go to DEQ home page">
            <a:extLst>
              <a:ext uri="{FF2B5EF4-FFF2-40B4-BE49-F238E27FC236}">
                <a16:creationId xmlns:a16="http://schemas.microsoft.com/office/drawing/2014/main" id="{4147B951-AB26-4484-9444-0340CB9B6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997" y="1693637"/>
            <a:ext cx="3587531" cy="150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41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BAC791-F89C-484B-B984-E661B903ADBB}"/>
              </a:ext>
            </a:extLst>
          </p:cNvPr>
          <p:cNvSpPr/>
          <p:nvPr/>
        </p:nvSpPr>
        <p:spPr>
          <a:xfrm>
            <a:off x="0" y="3971433"/>
            <a:ext cx="9144000" cy="1172067"/>
          </a:xfrm>
          <a:prstGeom prst="rect">
            <a:avLst/>
          </a:prstGeom>
          <a:solidFill>
            <a:srgbClr val="518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Title 1">
            <a:extLst>
              <a:ext uri="{FF2B5EF4-FFF2-40B4-BE49-F238E27FC236}">
                <a16:creationId xmlns:a16="http://schemas.microsoft.com/office/drawing/2014/main" id="{D713C5C9-F971-4FC4-B352-8BC09DE48A65}"/>
              </a:ext>
            </a:extLst>
          </p:cNvPr>
          <p:cNvSpPr txBox="1">
            <a:spLocks/>
          </p:cNvSpPr>
          <p:nvPr/>
        </p:nvSpPr>
        <p:spPr>
          <a:xfrm>
            <a:off x="1532966" y="4033771"/>
            <a:ext cx="6446520" cy="714994"/>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400" b="1" dirty="0">
                <a:solidFill>
                  <a:prstClr val="white"/>
                </a:solidFill>
                <a:latin typeface="Arial" panose="020B0604020202020204" pitchFamily="34" charset="0"/>
                <a:cs typeface="Arial" panose="020B0604020202020204" pitchFamily="34" charset="0"/>
              </a:rPr>
              <a:t>ASDWA Lead Service Line Symposium</a:t>
            </a:r>
          </a:p>
          <a:p>
            <a:pPr algn="ctr" defTabSz="685800"/>
            <a:r>
              <a:rPr lang="en-US" sz="2400" b="1" dirty="0">
                <a:solidFill>
                  <a:prstClr val="white"/>
                </a:solidFill>
                <a:latin typeface="Arial" panose="020B0604020202020204" pitchFamily="34" charset="0"/>
                <a:cs typeface="Arial" panose="020B0604020202020204" pitchFamily="34" charset="0"/>
              </a:rPr>
              <a:t>Developing LSL Inventories</a:t>
            </a:r>
          </a:p>
        </p:txBody>
      </p:sp>
      <p:sp>
        <p:nvSpPr>
          <p:cNvPr id="11" name="Rectangle 10">
            <a:extLst>
              <a:ext uri="{FF2B5EF4-FFF2-40B4-BE49-F238E27FC236}">
                <a16:creationId xmlns:a16="http://schemas.microsoft.com/office/drawing/2014/main" id="{EA55454A-5A25-401E-B9BA-E9CDEE5B9753}"/>
              </a:ext>
            </a:extLst>
          </p:cNvPr>
          <p:cNvSpPr/>
          <p:nvPr/>
        </p:nvSpPr>
        <p:spPr>
          <a:xfrm>
            <a:off x="3985180" y="4738485"/>
            <a:ext cx="1651414" cy="323165"/>
          </a:xfrm>
          <a:prstGeom prst="rect">
            <a:avLst/>
          </a:prstGeom>
        </p:spPr>
        <p:txBody>
          <a:bodyPr wrap="none">
            <a:spAutoFit/>
          </a:bodyPr>
          <a:lstStyle/>
          <a:p>
            <a:pPr defTabSz="685800">
              <a:defRPr/>
            </a:pPr>
            <a:r>
              <a:rPr lang="en-US" sz="1500" dirty="0">
                <a:solidFill>
                  <a:prstClr val="white"/>
                </a:solidFill>
                <a:latin typeface="Arial" panose="020B0604020202020204" pitchFamily="34" charset="0"/>
                <a:cs typeface="Arial" panose="020B0604020202020204" pitchFamily="34" charset="0"/>
              </a:rPr>
              <a:t>February 9, 2022</a:t>
            </a:r>
          </a:p>
        </p:txBody>
      </p:sp>
      <p:pic>
        <p:nvPicPr>
          <p:cNvPr id="3" name="Picture 2">
            <a:extLst>
              <a:ext uri="{FF2B5EF4-FFF2-40B4-BE49-F238E27FC236}">
                <a16:creationId xmlns:a16="http://schemas.microsoft.com/office/drawing/2014/main" id="{CC7D2D1D-DB00-44D4-A265-6AE393E80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083" y="4085585"/>
            <a:ext cx="1263853" cy="921560"/>
          </a:xfrm>
          <a:prstGeom prst="rect">
            <a:avLst/>
          </a:prstGeom>
        </p:spPr>
      </p:pic>
      <p:pic>
        <p:nvPicPr>
          <p:cNvPr id="4" name="Picture 3">
            <a:extLst>
              <a:ext uri="{FF2B5EF4-FFF2-40B4-BE49-F238E27FC236}">
                <a16:creationId xmlns:a16="http://schemas.microsoft.com/office/drawing/2014/main" id="{909B6DEE-FE11-40AF-87F6-10411391F5D9}"/>
              </a:ext>
            </a:extLst>
          </p:cNvPr>
          <p:cNvPicPr>
            <a:picLocks noChangeAspect="1"/>
          </p:cNvPicPr>
          <p:nvPr/>
        </p:nvPicPr>
        <p:blipFill rotWithShape="1">
          <a:blip r:embed="rId4">
            <a:extLst>
              <a:ext uri="{28A0092B-C50C-407E-A947-70E740481C1C}">
                <a14:useLocalDpi xmlns:a14="http://schemas.microsoft.com/office/drawing/2010/main" val="0"/>
              </a:ext>
            </a:extLst>
          </a:blip>
          <a:srcRect b="17705"/>
          <a:stretch/>
        </p:blipFill>
        <p:spPr>
          <a:xfrm>
            <a:off x="0" y="3133"/>
            <a:ext cx="9144000" cy="3968300"/>
          </a:xfrm>
          <a:prstGeom prst="rect">
            <a:avLst/>
          </a:prstGeom>
        </p:spPr>
      </p:pic>
    </p:spTree>
    <p:extLst>
      <p:ext uri="{BB962C8B-B14F-4D97-AF65-F5344CB8AC3E}">
        <p14:creationId xmlns:p14="http://schemas.microsoft.com/office/powerpoint/2010/main" val="3151327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F9A40F-FBE0-4E48-AE01-765632E284C5}"/>
              </a:ext>
            </a:extLst>
          </p:cNvPr>
          <p:cNvPicPr>
            <a:picLocks noChangeAspect="1"/>
          </p:cNvPicPr>
          <p:nvPr/>
        </p:nvPicPr>
        <p:blipFill rotWithShape="1">
          <a:blip r:embed="rId3">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sp>
        <p:nvSpPr>
          <p:cNvPr id="2" name="Title 1">
            <a:extLst>
              <a:ext uri="{FF2B5EF4-FFF2-40B4-BE49-F238E27FC236}">
                <a16:creationId xmlns:a16="http://schemas.microsoft.com/office/drawing/2014/main" id="{A511354D-F625-4472-92C0-7EDEF0DCAD53}"/>
              </a:ext>
            </a:extLst>
          </p:cNvPr>
          <p:cNvSpPr>
            <a:spLocks noGrp="1"/>
          </p:cNvSpPr>
          <p:nvPr>
            <p:ph type="title"/>
          </p:nvPr>
        </p:nvSpPr>
        <p:spPr>
          <a:xfrm>
            <a:off x="1075695" y="-46608"/>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pic>
        <p:nvPicPr>
          <p:cNvPr id="7" name="Picture 6">
            <a:extLst>
              <a:ext uri="{FF2B5EF4-FFF2-40B4-BE49-F238E27FC236}">
                <a16:creationId xmlns:a16="http://schemas.microsoft.com/office/drawing/2014/main" id="{2B1FCD6F-D934-4C27-BC3B-50145EB5A8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97" y="153823"/>
            <a:ext cx="741044" cy="499175"/>
          </a:xfrm>
          <a:prstGeom prst="rect">
            <a:avLst/>
          </a:prstGeom>
        </p:spPr>
      </p:pic>
      <p:sp>
        <p:nvSpPr>
          <p:cNvPr id="12" name="Rectangle 11">
            <a:extLst>
              <a:ext uri="{FF2B5EF4-FFF2-40B4-BE49-F238E27FC236}">
                <a16:creationId xmlns:a16="http://schemas.microsoft.com/office/drawing/2014/main" id="{8B141151-0534-4878-BB78-F639460E12DC}"/>
              </a:ext>
            </a:extLst>
          </p:cNvPr>
          <p:cNvSpPr/>
          <p:nvPr/>
        </p:nvSpPr>
        <p:spPr>
          <a:xfrm>
            <a:off x="329419" y="1023790"/>
            <a:ext cx="5818577" cy="507831"/>
          </a:xfrm>
          <a:prstGeom prst="rect">
            <a:avLst/>
          </a:prstGeom>
        </p:spPr>
        <p:txBody>
          <a:bodyPr wrap="square">
            <a:spAutoFit/>
          </a:bodyPr>
          <a:lstStyle/>
          <a:p>
            <a:pPr defTabSz="685800"/>
            <a:r>
              <a:rPr lang="en-US" sz="2700" b="1" dirty="0">
                <a:solidFill>
                  <a:srgbClr val="518689"/>
                </a:solidFill>
                <a:latin typeface="Arial" panose="020B0604020202020204" pitchFamily="34" charset="0"/>
                <a:cs typeface="Arial" panose="020B0604020202020204" pitchFamily="34" charset="0"/>
              </a:rPr>
              <a:t>LCRR - Developing LSL Inventory</a:t>
            </a:r>
          </a:p>
        </p:txBody>
      </p:sp>
      <p:sp>
        <p:nvSpPr>
          <p:cNvPr id="15" name="Content Placeholder 2">
            <a:extLst>
              <a:ext uri="{FF2B5EF4-FFF2-40B4-BE49-F238E27FC236}">
                <a16:creationId xmlns:a16="http://schemas.microsoft.com/office/drawing/2014/main" id="{377C80B9-07FF-492A-80B9-5A8314E89C48}"/>
              </a:ext>
            </a:extLst>
          </p:cNvPr>
          <p:cNvSpPr txBox="1">
            <a:spLocks/>
          </p:cNvSpPr>
          <p:nvPr/>
        </p:nvSpPr>
        <p:spPr>
          <a:xfrm>
            <a:off x="4666264" y="2069510"/>
            <a:ext cx="4296131" cy="1921827"/>
          </a:xfrm>
          <a:prstGeom prst="rect">
            <a:avLst/>
          </a:prstGeom>
        </p:spPr>
        <p:txBody>
          <a:bodyPr>
            <a:noAutofit/>
          </a:bodyPr>
          <a:lstStyle>
            <a:lvl1pPr marL="342900" indent="-342900" algn="l" defTabSz="914400" rtl="0" eaLnBrk="1" latinLnBrk="0" hangingPunct="1">
              <a:spcBef>
                <a:spcPct val="20000"/>
              </a:spcBef>
              <a:buClr>
                <a:srgbClr val="F9B828"/>
              </a:buClr>
              <a:buFont typeface="Arial" pitchFamily="34" charset="0"/>
              <a:buChar char="•"/>
              <a:defRPr sz="2800" kern="1200">
                <a:solidFill>
                  <a:srgbClr val="002469"/>
                </a:solidFill>
                <a:latin typeface="+mn-lt"/>
                <a:ea typeface="+mn-ea"/>
                <a:cs typeface="+mn-cs"/>
              </a:defRPr>
            </a:lvl1pPr>
            <a:lvl2pPr marL="742950" indent="-285750" algn="l" defTabSz="914400" rtl="0" eaLnBrk="1" latinLnBrk="0" hangingPunct="1">
              <a:spcBef>
                <a:spcPct val="20000"/>
              </a:spcBef>
              <a:buClr>
                <a:srgbClr val="F9B828"/>
              </a:buClr>
              <a:buFont typeface="Arial" pitchFamily="34" charset="0"/>
              <a:buChar char="–"/>
              <a:defRPr sz="2400" kern="1200">
                <a:solidFill>
                  <a:srgbClr val="002469"/>
                </a:solidFill>
                <a:latin typeface="+mn-lt"/>
                <a:ea typeface="+mn-ea"/>
                <a:cs typeface="+mn-cs"/>
              </a:defRPr>
            </a:lvl2pPr>
            <a:lvl3pPr marL="11430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3pPr>
            <a:lvl4pPr marL="16002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4pPr>
            <a:lvl5pPr marL="20574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2700" dirty="0">
                <a:solidFill>
                  <a:prstClr val="black">
                    <a:lumMod val="85000"/>
                    <a:lumOff val="15000"/>
                  </a:prstClr>
                </a:solidFill>
                <a:latin typeface="Arial" panose="020B0604020202020204" pitchFamily="34" charset="0"/>
                <a:cs typeface="Arial" panose="020B0604020202020204" pitchFamily="34" charset="0"/>
              </a:rPr>
              <a:t>Previous Efforts</a:t>
            </a:r>
          </a:p>
          <a:p>
            <a:pPr marL="257175" indent="-257175" defTabSz="685800"/>
            <a:r>
              <a:rPr lang="en-US" sz="2700" dirty="0">
                <a:solidFill>
                  <a:prstClr val="black">
                    <a:lumMod val="85000"/>
                    <a:lumOff val="15000"/>
                  </a:prstClr>
                </a:solidFill>
                <a:latin typeface="Arial" panose="020B0604020202020204" pitchFamily="34" charset="0"/>
                <a:cs typeface="Arial" panose="020B0604020202020204" pitchFamily="34" charset="0"/>
              </a:rPr>
              <a:t>Lessons Learned</a:t>
            </a:r>
          </a:p>
          <a:p>
            <a:pPr marL="257175" indent="-257175" defTabSz="685800"/>
            <a:r>
              <a:rPr lang="en-US" sz="2700" dirty="0">
                <a:solidFill>
                  <a:prstClr val="black">
                    <a:lumMod val="85000"/>
                    <a:lumOff val="15000"/>
                  </a:prstClr>
                </a:solidFill>
                <a:latin typeface="Arial" panose="020B0604020202020204" pitchFamily="34" charset="0"/>
                <a:cs typeface="Arial" panose="020B0604020202020204" pitchFamily="34" charset="0"/>
              </a:rPr>
              <a:t>PWS Concerns</a:t>
            </a:r>
          </a:p>
          <a:p>
            <a:pPr marL="257175" indent="-257175" defTabSz="685800"/>
            <a:r>
              <a:rPr lang="en-US" sz="2700" dirty="0">
                <a:solidFill>
                  <a:prstClr val="black">
                    <a:lumMod val="85000"/>
                    <a:lumOff val="15000"/>
                  </a:prstClr>
                </a:solidFill>
                <a:latin typeface="Arial" panose="020B0604020202020204" pitchFamily="34" charset="0"/>
                <a:cs typeface="Arial" panose="020B0604020202020204" pitchFamily="34" charset="0"/>
              </a:rPr>
              <a:t>E-Reporting Tool Demo</a:t>
            </a:r>
          </a:p>
        </p:txBody>
      </p:sp>
      <p:pic>
        <p:nvPicPr>
          <p:cNvPr id="5" name="Picture 4">
            <a:extLst>
              <a:ext uri="{FF2B5EF4-FFF2-40B4-BE49-F238E27FC236}">
                <a16:creationId xmlns:a16="http://schemas.microsoft.com/office/drawing/2014/main" id="{B0DC2DE7-B27A-4A72-BAAC-4AA7AC0B85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60" y="1947628"/>
            <a:ext cx="3637430" cy="2418263"/>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18E6727C-8130-47AE-980D-96ED903054D0}"/>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C79EB32F-E969-4EEF-9291-3CFCEFB9495C}"/>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spTree>
    <p:extLst>
      <p:ext uri="{BB962C8B-B14F-4D97-AF65-F5344CB8AC3E}">
        <p14:creationId xmlns:p14="http://schemas.microsoft.com/office/powerpoint/2010/main" val="225091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141151-0534-4878-BB78-F639460E12DC}"/>
              </a:ext>
            </a:extLst>
          </p:cNvPr>
          <p:cNvSpPr/>
          <p:nvPr/>
        </p:nvSpPr>
        <p:spPr>
          <a:xfrm>
            <a:off x="59749" y="794805"/>
            <a:ext cx="2636384" cy="553998"/>
          </a:xfrm>
          <a:prstGeom prst="rect">
            <a:avLst/>
          </a:prstGeom>
        </p:spPr>
        <p:txBody>
          <a:bodyPr wrap="square">
            <a:spAutoFit/>
          </a:bodyPr>
          <a:lstStyle/>
          <a:p>
            <a:pPr defTabSz="685800"/>
            <a:r>
              <a:rPr lang="en-US" sz="3000" b="1" dirty="0">
                <a:solidFill>
                  <a:srgbClr val="518689"/>
                </a:solidFill>
                <a:latin typeface="Arial" panose="020B0604020202020204" pitchFamily="34" charset="0"/>
                <a:cs typeface="Arial" panose="020B0604020202020204" pitchFamily="34" charset="0"/>
              </a:rPr>
              <a:t>System Maps</a:t>
            </a:r>
          </a:p>
        </p:txBody>
      </p:sp>
      <p:pic>
        <p:nvPicPr>
          <p:cNvPr id="13" name="Picture 12">
            <a:extLst>
              <a:ext uri="{FF2B5EF4-FFF2-40B4-BE49-F238E27FC236}">
                <a16:creationId xmlns:a16="http://schemas.microsoft.com/office/drawing/2014/main" id="{3EA46545-56C0-4E5A-B16E-79EF03145D78}"/>
              </a:ext>
            </a:extLst>
          </p:cNvPr>
          <p:cNvPicPr>
            <a:picLocks noChangeAspect="1"/>
          </p:cNvPicPr>
          <p:nvPr/>
        </p:nvPicPr>
        <p:blipFill rotWithShape="1">
          <a:blip r:embed="rId3">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pic>
        <p:nvPicPr>
          <p:cNvPr id="19" name="Picture 18">
            <a:extLst>
              <a:ext uri="{FF2B5EF4-FFF2-40B4-BE49-F238E27FC236}">
                <a16:creationId xmlns:a16="http://schemas.microsoft.com/office/drawing/2014/main" id="{E91DA8FC-401F-4455-8BD7-ACE5F2EC4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97" y="142132"/>
            <a:ext cx="773969" cy="521354"/>
          </a:xfrm>
          <a:prstGeom prst="rect">
            <a:avLst/>
          </a:prstGeom>
        </p:spPr>
      </p:pic>
      <p:sp>
        <p:nvSpPr>
          <p:cNvPr id="10" name="Rectangle 9">
            <a:extLst>
              <a:ext uri="{FF2B5EF4-FFF2-40B4-BE49-F238E27FC236}">
                <a16:creationId xmlns:a16="http://schemas.microsoft.com/office/drawing/2014/main" id="{71AC3344-FBC5-4C64-BF4F-16073BB9D783}"/>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2C24DEB2-564A-42BF-BA69-12A42F1EE510}"/>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4" name="Picture 3">
            <a:extLst>
              <a:ext uri="{FF2B5EF4-FFF2-40B4-BE49-F238E27FC236}">
                <a16:creationId xmlns:a16="http://schemas.microsoft.com/office/drawing/2014/main" id="{A47C761E-7175-4CD8-B4F1-DC76EB375E34}"/>
              </a:ext>
            </a:extLst>
          </p:cNvPr>
          <p:cNvPicPr>
            <a:picLocks noChangeAspect="1"/>
          </p:cNvPicPr>
          <p:nvPr/>
        </p:nvPicPr>
        <p:blipFill rotWithShape="1">
          <a:blip r:embed="rId5"/>
          <a:srcRect t="28779" r="14664" b="29035"/>
          <a:stretch/>
        </p:blipFill>
        <p:spPr>
          <a:xfrm>
            <a:off x="2285177" y="1205140"/>
            <a:ext cx="6830038" cy="3632126"/>
          </a:xfrm>
          <a:prstGeom prst="rect">
            <a:avLst/>
          </a:prstGeom>
        </p:spPr>
      </p:pic>
      <p:sp>
        <p:nvSpPr>
          <p:cNvPr id="6" name="TextBox 5">
            <a:extLst>
              <a:ext uri="{FF2B5EF4-FFF2-40B4-BE49-F238E27FC236}">
                <a16:creationId xmlns:a16="http://schemas.microsoft.com/office/drawing/2014/main" id="{5ED1CC82-27AE-462E-A719-864C4A9312D7}"/>
              </a:ext>
            </a:extLst>
          </p:cNvPr>
          <p:cNvSpPr txBox="1"/>
          <p:nvPr/>
        </p:nvSpPr>
        <p:spPr>
          <a:xfrm>
            <a:off x="40063" y="1619054"/>
            <a:ext cx="2297783" cy="3208571"/>
          </a:xfrm>
          <a:prstGeom prst="rect">
            <a:avLst/>
          </a:prstGeom>
          <a:noFill/>
        </p:spPr>
        <p:txBody>
          <a:bodyPr wrap="square" rtlCol="0">
            <a:spAutoFit/>
          </a:bodyPr>
          <a:lstStyle/>
          <a:p>
            <a:pPr defTabSz="685800"/>
            <a:r>
              <a:rPr lang="en-US" sz="1350" u="sng" dirty="0">
                <a:solidFill>
                  <a:prstClr val="black"/>
                </a:solidFill>
                <a:latin typeface="Calibri" panose="020F0502020204030204"/>
              </a:rPr>
              <a:t>Structure Type</a:t>
            </a:r>
          </a:p>
          <a:p>
            <a:pPr defTabSz="685800"/>
            <a:r>
              <a:rPr lang="en-US" sz="1350" dirty="0">
                <a:solidFill>
                  <a:prstClr val="black"/>
                </a:solidFill>
                <a:latin typeface="Calibri" panose="020F0502020204030204"/>
              </a:rPr>
              <a:t>BLDG – Building</a:t>
            </a:r>
          </a:p>
          <a:p>
            <a:pPr defTabSz="685800"/>
            <a:r>
              <a:rPr lang="en-US" sz="1350" dirty="0">
                <a:solidFill>
                  <a:prstClr val="black"/>
                </a:solidFill>
                <a:latin typeface="Calibri" panose="020F0502020204030204"/>
              </a:rPr>
              <a:t>MFR – Multi-family Residence</a:t>
            </a:r>
          </a:p>
          <a:p>
            <a:pPr defTabSz="685800"/>
            <a:r>
              <a:rPr lang="en-US" sz="1350" dirty="0">
                <a:solidFill>
                  <a:prstClr val="black"/>
                </a:solidFill>
                <a:latin typeface="Calibri" panose="020F0502020204030204"/>
              </a:rPr>
              <a:t>SFR – Single-family Residence</a:t>
            </a:r>
          </a:p>
          <a:p>
            <a:pPr defTabSz="685800"/>
            <a:r>
              <a:rPr lang="en-US" sz="1350" u="sng" dirty="0">
                <a:solidFill>
                  <a:prstClr val="black"/>
                </a:solidFill>
                <a:latin typeface="Calibri" panose="020F0502020204030204"/>
              </a:rPr>
              <a:t>Lead Service Line</a:t>
            </a:r>
          </a:p>
          <a:p>
            <a:pPr defTabSz="685800"/>
            <a:r>
              <a:rPr lang="en-US" sz="1350" dirty="0">
                <a:solidFill>
                  <a:prstClr val="black"/>
                </a:solidFill>
                <a:latin typeface="Calibri" panose="020F0502020204030204"/>
              </a:rPr>
              <a:t>F – Full Lead Service Line</a:t>
            </a:r>
          </a:p>
          <a:p>
            <a:pPr defTabSz="685800"/>
            <a:r>
              <a:rPr lang="en-US" sz="1350" dirty="0">
                <a:solidFill>
                  <a:prstClr val="black"/>
                </a:solidFill>
                <a:latin typeface="Calibri" panose="020F0502020204030204"/>
              </a:rPr>
              <a:t>P – Partial Lead Service Line</a:t>
            </a:r>
          </a:p>
          <a:p>
            <a:pPr defTabSz="685800"/>
            <a:r>
              <a:rPr lang="en-US" sz="1350" dirty="0">
                <a:solidFill>
                  <a:prstClr val="black"/>
                </a:solidFill>
                <a:latin typeface="Calibri" panose="020F0502020204030204"/>
              </a:rPr>
              <a:t>G – Gooseneck or Pigtail</a:t>
            </a:r>
          </a:p>
          <a:p>
            <a:pPr defTabSz="685800"/>
            <a:r>
              <a:rPr lang="en-US" sz="1350" u="sng" dirty="0">
                <a:solidFill>
                  <a:prstClr val="black"/>
                </a:solidFill>
                <a:latin typeface="Calibri" panose="020F0502020204030204"/>
              </a:rPr>
              <a:t>Interior Plumbing Material</a:t>
            </a:r>
          </a:p>
          <a:p>
            <a:pPr defTabSz="685800"/>
            <a:r>
              <a:rPr lang="en-US" sz="1350" dirty="0">
                <a:solidFill>
                  <a:prstClr val="black"/>
                </a:solidFill>
                <a:latin typeface="Calibri" panose="020F0502020204030204"/>
              </a:rPr>
              <a:t>LP – Lead Pipe</a:t>
            </a:r>
          </a:p>
          <a:p>
            <a:pPr defTabSz="685800"/>
            <a:r>
              <a:rPr lang="en-US" sz="1350" dirty="0">
                <a:solidFill>
                  <a:prstClr val="black"/>
                </a:solidFill>
                <a:latin typeface="Calibri" panose="020F0502020204030204"/>
              </a:rPr>
              <a:t>CLS82 – Copper Pipe w/Lead Solder after 1982, before 1989</a:t>
            </a:r>
          </a:p>
          <a:p>
            <a:pPr defTabSz="685800"/>
            <a:r>
              <a:rPr lang="en-US" sz="1350" dirty="0">
                <a:solidFill>
                  <a:prstClr val="black"/>
                </a:solidFill>
                <a:latin typeface="Calibri" panose="020F0502020204030204"/>
              </a:rPr>
              <a:t>CLS83 – Copper Pipe with Lead Solder before 1983</a:t>
            </a:r>
          </a:p>
        </p:txBody>
      </p:sp>
      <p:sp>
        <p:nvSpPr>
          <p:cNvPr id="14" name="Title 1">
            <a:extLst>
              <a:ext uri="{FF2B5EF4-FFF2-40B4-BE49-F238E27FC236}">
                <a16:creationId xmlns:a16="http://schemas.microsoft.com/office/drawing/2014/main" id="{AEDFEB94-1694-42E0-A203-32CB343AD51C}"/>
              </a:ext>
            </a:extLst>
          </p:cNvPr>
          <p:cNvSpPr>
            <a:spLocks noGrp="1"/>
          </p:cNvSpPr>
          <p:nvPr>
            <p:ph type="title"/>
          </p:nvPr>
        </p:nvSpPr>
        <p:spPr>
          <a:xfrm>
            <a:off x="1109383" y="-36750"/>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spTree>
    <p:extLst>
      <p:ext uri="{BB962C8B-B14F-4D97-AF65-F5344CB8AC3E}">
        <p14:creationId xmlns:p14="http://schemas.microsoft.com/office/powerpoint/2010/main" val="3947628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141151-0534-4878-BB78-F639460E12DC}"/>
              </a:ext>
            </a:extLst>
          </p:cNvPr>
          <p:cNvSpPr/>
          <p:nvPr/>
        </p:nvSpPr>
        <p:spPr>
          <a:xfrm>
            <a:off x="315622" y="899358"/>
            <a:ext cx="7114370" cy="553998"/>
          </a:xfrm>
          <a:prstGeom prst="rect">
            <a:avLst/>
          </a:prstGeom>
        </p:spPr>
        <p:txBody>
          <a:bodyPr wrap="square">
            <a:spAutoFit/>
          </a:bodyPr>
          <a:lstStyle/>
          <a:p>
            <a:pPr defTabSz="685800"/>
            <a:r>
              <a:rPr lang="en-US" sz="3000" b="1" dirty="0">
                <a:solidFill>
                  <a:srgbClr val="518689"/>
                </a:solidFill>
                <a:latin typeface="Arial" panose="020B0604020202020204" pitchFamily="34" charset="0"/>
                <a:cs typeface="Arial" panose="020B0604020202020204" pitchFamily="34" charset="0"/>
              </a:rPr>
              <a:t>PWS Feedback</a:t>
            </a:r>
          </a:p>
        </p:txBody>
      </p:sp>
      <p:pic>
        <p:nvPicPr>
          <p:cNvPr id="13" name="Picture 12">
            <a:extLst>
              <a:ext uri="{FF2B5EF4-FFF2-40B4-BE49-F238E27FC236}">
                <a16:creationId xmlns:a16="http://schemas.microsoft.com/office/drawing/2014/main" id="{3EA46545-56C0-4E5A-B16E-79EF03145D78}"/>
              </a:ext>
            </a:extLst>
          </p:cNvPr>
          <p:cNvPicPr>
            <a:picLocks noChangeAspect="1"/>
          </p:cNvPicPr>
          <p:nvPr/>
        </p:nvPicPr>
        <p:blipFill rotWithShape="1">
          <a:blip r:embed="rId3">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pic>
        <p:nvPicPr>
          <p:cNvPr id="19" name="Picture 18">
            <a:extLst>
              <a:ext uri="{FF2B5EF4-FFF2-40B4-BE49-F238E27FC236}">
                <a16:creationId xmlns:a16="http://schemas.microsoft.com/office/drawing/2014/main" id="{E91DA8FC-401F-4455-8BD7-ACE5F2EC4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97" y="142132"/>
            <a:ext cx="773969" cy="521354"/>
          </a:xfrm>
          <a:prstGeom prst="rect">
            <a:avLst/>
          </a:prstGeom>
        </p:spPr>
      </p:pic>
      <p:sp>
        <p:nvSpPr>
          <p:cNvPr id="11" name="Content Placeholder 2">
            <a:extLst>
              <a:ext uri="{FF2B5EF4-FFF2-40B4-BE49-F238E27FC236}">
                <a16:creationId xmlns:a16="http://schemas.microsoft.com/office/drawing/2014/main" id="{95E94EBA-3EA4-47B5-B34F-63C567D6B4BF}"/>
              </a:ext>
            </a:extLst>
          </p:cNvPr>
          <p:cNvSpPr txBox="1">
            <a:spLocks/>
          </p:cNvSpPr>
          <p:nvPr/>
        </p:nvSpPr>
        <p:spPr>
          <a:xfrm>
            <a:off x="4309782" y="1121569"/>
            <a:ext cx="4755637" cy="3488138"/>
          </a:xfrm>
          <a:prstGeom prst="rect">
            <a:avLst/>
          </a:prstGeom>
        </p:spPr>
        <p:txBody>
          <a:bodyPr>
            <a:noAutofit/>
          </a:bodyPr>
          <a:lstStyle>
            <a:lvl1pPr marL="342900" indent="-342900" algn="l" defTabSz="914400" rtl="0" eaLnBrk="1" latinLnBrk="0" hangingPunct="1">
              <a:spcBef>
                <a:spcPct val="20000"/>
              </a:spcBef>
              <a:buClr>
                <a:srgbClr val="F9B828"/>
              </a:buClr>
              <a:buFont typeface="Arial" pitchFamily="34" charset="0"/>
              <a:buChar char="•"/>
              <a:defRPr sz="2800" kern="1200">
                <a:solidFill>
                  <a:srgbClr val="002469"/>
                </a:solidFill>
                <a:latin typeface="+mn-lt"/>
                <a:ea typeface="+mn-ea"/>
                <a:cs typeface="+mn-cs"/>
              </a:defRPr>
            </a:lvl1pPr>
            <a:lvl2pPr marL="742950" indent="-285750" algn="l" defTabSz="914400" rtl="0" eaLnBrk="1" latinLnBrk="0" hangingPunct="1">
              <a:spcBef>
                <a:spcPct val="20000"/>
              </a:spcBef>
              <a:buClr>
                <a:srgbClr val="F9B828"/>
              </a:buClr>
              <a:buFont typeface="Arial" pitchFamily="34" charset="0"/>
              <a:buChar char="–"/>
              <a:defRPr sz="2400" kern="1200">
                <a:solidFill>
                  <a:srgbClr val="002469"/>
                </a:solidFill>
                <a:latin typeface="+mn-lt"/>
                <a:ea typeface="+mn-ea"/>
                <a:cs typeface="+mn-cs"/>
              </a:defRPr>
            </a:lvl2pPr>
            <a:lvl3pPr marL="11430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3pPr>
            <a:lvl4pPr marL="16002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4pPr>
            <a:lvl5pPr marL="20574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The Good</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Improved PWS knowledge</a:t>
            </a:r>
          </a:p>
          <a:p>
            <a:pPr marL="857250" lvl="2" indent="-171450" defTabSz="685800"/>
            <a:r>
              <a:rPr lang="en-US" sz="1500" dirty="0">
                <a:solidFill>
                  <a:prstClr val="black">
                    <a:lumMod val="85000"/>
                    <a:lumOff val="15000"/>
                  </a:prstClr>
                </a:solidFill>
                <a:latin typeface="Arial" panose="020B0604020202020204" pitchFamily="34" charset="0"/>
                <a:cs typeface="Arial" panose="020B0604020202020204" pitchFamily="34" charset="0"/>
              </a:rPr>
              <a:t>Groundwork for LCRR implementation</a:t>
            </a:r>
          </a:p>
          <a:p>
            <a:pPr marL="857250" lvl="2" indent="-171450" defTabSz="685800"/>
            <a:r>
              <a:rPr lang="en-US" sz="1500" dirty="0">
                <a:solidFill>
                  <a:prstClr val="black">
                    <a:lumMod val="85000"/>
                    <a:lumOff val="15000"/>
                  </a:prstClr>
                </a:solidFill>
                <a:latin typeface="Arial" panose="020B0604020202020204" pitchFamily="34" charset="0"/>
                <a:cs typeface="Arial" panose="020B0604020202020204" pitchFamily="34" charset="0"/>
              </a:rPr>
              <a:t>Distribution system materials</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More suitable sample sites</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Improved communication with KDHE</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The Bad &amp; The Ugly</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Very time consuming</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Lack customer cooperation</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Impossible to know all materials</a:t>
            </a:r>
          </a:p>
          <a:p>
            <a:pPr marL="257175" indent="-257175" defTabSz="685800"/>
            <a:endParaRPr lang="en-US" sz="18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210710C-21EC-47A3-944B-E81533A34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94" y="1707772"/>
            <a:ext cx="3739388" cy="249464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6AB01A40-3488-4D4F-8A07-1D7B4F797279}"/>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91642DDD-907E-4E7A-B5FD-345ECA4B2E32}"/>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sp>
        <p:nvSpPr>
          <p:cNvPr id="14" name="Title 1">
            <a:extLst>
              <a:ext uri="{FF2B5EF4-FFF2-40B4-BE49-F238E27FC236}">
                <a16:creationId xmlns:a16="http://schemas.microsoft.com/office/drawing/2014/main" id="{70D3DEBD-0A45-433F-8053-1F8C3D3D785A}"/>
              </a:ext>
            </a:extLst>
          </p:cNvPr>
          <p:cNvSpPr>
            <a:spLocks noGrp="1"/>
          </p:cNvSpPr>
          <p:nvPr>
            <p:ph type="title"/>
          </p:nvPr>
        </p:nvSpPr>
        <p:spPr>
          <a:xfrm>
            <a:off x="1075695" y="-46608"/>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spTree>
    <p:extLst>
      <p:ext uri="{BB962C8B-B14F-4D97-AF65-F5344CB8AC3E}">
        <p14:creationId xmlns:p14="http://schemas.microsoft.com/office/powerpoint/2010/main" val="199418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B141151-0534-4878-BB78-F639460E12DC}"/>
              </a:ext>
            </a:extLst>
          </p:cNvPr>
          <p:cNvSpPr/>
          <p:nvPr/>
        </p:nvSpPr>
        <p:spPr>
          <a:xfrm>
            <a:off x="187498" y="924977"/>
            <a:ext cx="7114370" cy="553998"/>
          </a:xfrm>
          <a:prstGeom prst="rect">
            <a:avLst/>
          </a:prstGeom>
        </p:spPr>
        <p:txBody>
          <a:bodyPr wrap="square">
            <a:spAutoFit/>
          </a:bodyPr>
          <a:lstStyle/>
          <a:p>
            <a:pPr defTabSz="685800"/>
            <a:r>
              <a:rPr lang="en-US" sz="3000" b="1" dirty="0">
                <a:solidFill>
                  <a:srgbClr val="518689"/>
                </a:solidFill>
                <a:latin typeface="Arial" panose="020B0604020202020204" pitchFamily="34" charset="0"/>
                <a:cs typeface="Arial" panose="020B0604020202020204" pitchFamily="34" charset="0"/>
              </a:rPr>
              <a:t>KDHE Lessons Learned</a:t>
            </a:r>
          </a:p>
        </p:txBody>
      </p:sp>
      <p:pic>
        <p:nvPicPr>
          <p:cNvPr id="13" name="Picture 12">
            <a:extLst>
              <a:ext uri="{FF2B5EF4-FFF2-40B4-BE49-F238E27FC236}">
                <a16:creationId xmlns:a16="http://schemas.microsoft.com/office/drawing/2014/main" id="{3EA46545-56C0-4E5A-B16E-79EF03145D78}"/>
              </a:ext>
            </a:extLst>
          </p:cNvPr>
          <p:cNvPicPr>
            <a:picLocks noChangeAspect="1"/>
          </p:cNvPicPr>
          <p:nvPr/>
        </p:nvPicPr>
        <p:blipFill rotWithShape="1">
          <a:blip r:embed="rId3">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pic>
        <p:nvPicPr>
          <p:cNvPr id="19" name="Picture 18">
            <a:extLst>
              <a:ext uri="{FF2B5EF4-FFF2-40B4-BE49-F238E27FC236}">
                <a16:creationId xmlns:a16="http://schemas.microsoft.com/office/drawing/2014/main" id="{E91DA8FC-401F-4455-8BD7-ACE5F2EC4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497" y="142132"/>
            <a:ext cx="773969" cy="521354"/>
          </a:xfrm>
          <a:prstGeom prst="rect">
            <a:avLst/>
          </a:prstGeom>
        </p:spPr>
      </p:pic>
      <p:sp>
        <p:nvSpPr>
          <p:cNvPr id="11" name="Content Placeholder 2">
            <a:extLst>
              <a:ext uri="{FF2B5EF4-FFF2-40B4-BE49-F238E27FC236}">
                <a16:creationId xmlns:a16="http://schemas.microsoft.com/office/drawing/2014/main" id="{95E94EBA-3EA4-47B5-B34F-63C567D6B4BF}"/>
              </a:ext>
            </a:extLst>
          </p:cNvPr>
          <p:cNvSpPr txBox="1">
            <a:spLocks/>
          </p:cNvSpPr>
          <p:nvPr/>
        </p:nvSpPr>
        <p:spPr>
          <a:xfrm>
            <a:off x="4410635" y="1778014"/>
            <a:ext cx="4590302" cy="2370621"/>
          </a:xfrm>
          <a:prstGeom prst="rect">
            <a:avLst/>
          </a:prstGeom>
        </p:spPr>
        <p:txBody>
          <a:bodyPr>
            <a:noAutofit/>
          </a:bodyPr>
          <a:lstStyle>
            <a:lvl1pPr marL="342900" indent="-342900" algn="l" defTabSz="914400" rtl="0" eaLnBrk="1" latinLnBrk="0" hangingPunct="1">
              <a:spcBef>
                <a:spcPct val="20000"/>
              </a:spcBef>
              <a:buClr>
                <a:srgbClr val="F9B828"/>
              </a:buClr>
              <a:buFont typeface="Arial" pitchFamily="34" charset="0"/>
              <a:buChar char="•"/>
              <a:defRPr sz="2800" kern="1200">
                <a:solidFill>
                  <a:srgbClr val="002469"/>
                </a:solidFill>
                <a:latin typeface="+mn-lt"/>
                <a:ea typeface="+mn-ea"/>
                <a:cs typeface="+mn-cs"/>
              </a:defRPr>
            </a:lvl1pPr>
            <a:lvl2pPr marL="742950" indent="-285750" algn="l" defTabSz="914400" rtl="0" eaLnBrk="1" latinLnBrk="0" hangingPunct="1">
              <a:spcBef>
                <a:spcPct val="20000"/>
              </a:spcBef>
              <a:buClr>
                <a:srgbClr val="F9B828"/>
              </a:buClr>
              <a:buFont typeface="Arial" pitchFamily="34" charset="0"/>
              <a:buChar char="–"/>
              <a:defRPr sz="2400" kern="1200">
                <a:solidFill>
                  <a:srgbClr val="002469"/>
                </a:solidFill>
                <a:latin typeface="+mn-lt"/>
                <a:ea typeface="+mn-ea"/>
                <a:cs typeface="+mn-cs"/>
              </a:defRPr>
            </a:lvl2pPr>
            <a:lvl3pPr marL="11430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3pPr>
            <a:lvl4pPr marL="16002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4pPr>
            <a:lvl5pPr marL="20574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2100" b="1" dirty="0">
                <a:solidFill>
                  <a:srgbClr val="0070C0"/>
                </a:solidFill>
                <a:latin typeface="Arial" panose="020B0604020202020204" pitchFamily="34" charset="0"/>
                <a:cs typeface="Arial" panose="020B0604020202020204" pitchFamily="34" charset="0"/>
              </a:rPr>
              <a:t>Need a data system</a:t>
            </a:r>
          </a:p>
          <a:p>
            <a:pPr marL="257175" indent="-257175" defTabSz="685800"/>
            <a:r>
              <a:rPr lang="en-US" sz="2100" b="1" dirty="0">
                <a:solidFill>
                  <a:srgbClr val="0070C0"/>
                </a:solidFill>
                <a:latin typeface="Arial" panose="020B0604020202020204" pitchFamily="34" charset="0"/>
                <a:cs typeface="Arial" panose="020B0604020202020204" pitchFamily="34" charset="0"/>
              </a:rPr>
              <a:t>Need E-Reporting Tool</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Need updated forms &amp; guidance</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Review &amp; acceptance takes time</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Effort requires significant follow-up</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Small systems are challenged</a:t>
            </a:r>
          </a:p>
          <a:p>
            <a:pPr marL="0" indent="0" defTabSz="685800">
              <a:buNone/>
            </a:pPr>
            <a:endParaRPr lang="en-US" sz="2100" dirty="0">
              <a:solidFill>
                <a:prstClr val="black">
                  <a:lumMod val="85000"/>
                  <a:lumOff val="15000"/>
                </a:prstClr>
              </a:solidFill>
              <a:latin typeface="Arial" panose="020B0604020202020204" pitchFamily="34" charset="0"/>
              <a:cs typeface="Arial" panose="020B0604020202020204" pitchFamily="34" charset="0"/>
            </a:endParaRPr>
          </a:p>
          <a:p>
            <a:pPr marL="257175" indent="-257175" defTabSz="685800"/>
            <a:endParaRPr lang="en-US" sz="21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6DA1F9C-F839-48EF-ADDE-4FB46404A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92" y="1922928"/>
            <a:ext cx="3619192" cy="210613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767EEA0D-98D8-49A6-90ED-43D0AB024259}"/>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B80F9CC3-F2FF-41FB-B270-E679FBB83AD8}"/>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sp>
        <p:nvSpPr>
          <p:cNvPr id="14" name="Title 1">
            <a:extLst>
              <a:ext uri="{FF2B5EF4-FFF2-40B4-BE49-F238E27FC236}">
                <a16:creationId xmlns:a16="http://schemas.microsoft.com/office/drawing/2014/main" id="{025B4BA9-312E-4B32-8069-AE979D022E5E}"/>
              </a:ext>
            </a:extLst>
          </p:cNvPr>
          <p:cNvSpPr>
            <a:spLocks noGrp="1"/>
          </p:cNvSpPr>
          <p:nvPr>
            <p:ph type="title"/>
          </p:nvPr>
        </p:nvSpPr>
        <p:spPr>
          <a:xfrm>
            <a:off x="1075695" y="-46608"/>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spTree>
    <p:extLst>
      <p:ext uri="{BB962C8B-B14F-4D97-AF65-F5344CB8AC3E}">
        <p14:creationId xmlns:p14="http://schemas.microsoft.com/office/powerpoint/2010/main" val="3478282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1C704D-BEC5-432A-B1B5-74B7CE736D97}"/>
              </a:ext>
            </a:extLst>
          </p:cNvPr>
          <p:cNvSpPr/>
          <p:nvPr/>
        </p:nvSpPr>
        <p:spPr>
          <a:xfrm>
            <a:off x="239921" y="901069"/>
            <a:ext cx="8648585" cy="553998"/>
          </a:xfrm>
          <a:prstGeom prst="rect">
            <a:avLst/>
          </a:prstGeom>
        </p:spPr>
        <p:txBody>
          <a:bodyPr wrap="square">
            <a:spAutoFit/>
          </a:bodyPr>
          <a:lstStyle/>
          <a:p>
            <a:pPr defTabSz="685800"/>
            <a:r>
              <a:rPr lang="en-US" sz="3000" b="1" dirty="0">
                <a:solidFill>
                  <a:srgbClr val="518689"/>
                </a:solidFill>
                <a:latin typeface="Arial" panose="020B0604020202020204" pitchFamily="34" charset="0"/>
                <a:cs typeface="Arial" panose="020B0604020202020204" pitchFamily="34" charset="0"/>
              </a:rPr>
              <a:t>What Does The Future Hold??</a:t>
            </a:r>
          </a:p>
        </p:txBody>
      </p:sp>
      <p:pic>
        <p:nvPicPr>
          <p:cNvPr id="16" name="Picture 15">
            <a:extLst>
              <a:ext uri="{FF2B5EF4-FFF2-40B4-BE49-F238E27FC236}">
                <a16:creationId xmlns:a16="http://schemas.microsoft.com/office/drawing/2014/main" id="{1D1CBBA1-3D8E-4510-BED0-3C7CE0A7E299}"/>
              </a:ext>
            </a:extLst>
          </p:cNvPr>
          <p:cNvPicPr>
            <a:picLocks noChangeAspect="1"/>
          </p:cNvPicPr>
          <p:nvPr/>
        </p:nvPicPr>
        <p:blipFill rotWithShape="1">
          <a:blip r:embed="rId2">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pic>
        <p:nvPicPr>
          <p:cNvPr id="18" name="Picture 17">
            <a:extLst>
              <a:ext uri="{FF2B5EF4-FFF2-40B4-BE49-F238E27FC236}">
                <a16:creationId xmlns:a16="http://schemas.microsoft.com/office/drawing/2014/main" id="{7B3F4B0B-6349-4322-936C-E338E8F2A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97" y="142132"/>
            <a:ext cx="773969" cy="521354"/>
          </a:xfrm>
          <a:prstGeom prst="rect">
            <a:avLst/>
          </a:prstGeom>
        </p:spPr>
      </p:pic>
      <p:sp>
        <p:nvSpPr>
          <p:cNvPr id="20" name="Content Placeholder 2">
            <a:extLst>
              <a:ext uri="{FF2B5EF4-FFF2-40B4-BE49-F238E27FC236}">
                <a16:creationId xmlns:a16="http://schemas.microsoft.com/office/drawing/2014/main" id="{34AB9A31-EC8D-4955-80A9-78890F1F12E6}"/>
              </a:ext>
            </a:extLst>
          </p:cNvPr>
          <p:cNvSpPr txBox="1">
            <a:spLocks/>
          </p:cNvSpPr>
          <p:nvPr/>
        </p:nvSpPr>
        <p:spPr>
          <a:xfrm>
            <a:off x="4388957" y="1505946"/>
            <a:ext cx="4620573" cy="2669778"/>
          </a:xfrm>
          <a:prstGeom prst="rect">
            <a:avLst/>
          </a:prstGeom>
        </p:spPr>
        <p:txBody>
          <a:bodyPr>
            <a:noAutofit/>
          </a:bodyPr>
          <a:lstStyle>
            <a:lvl1pPr marL="342900" indent="-342900" algn="l" defTabSz="914400" rtl="0" eaLnBrk="1" latinLnBrk="0" hangingPunct="1">
              <a:spcBef>
                <a:spcPct val="20000"/>
              </a:spcBef>
              <a:buClr>
                <a:srgbClr val="F9B828"/>
              </a:buClr>
              <a:buFont typeface="Arial" pitchFamily="34" charset="0"/>
              <a:buChar char="•"/>
              <a:defRPr sz="2800" kern="1200">
                <a:solidFill>
                  <a:srgbClr val="002469"/>
                </a:solidFill>
                <a:latin typeface="+mn-lt"/>
                <a:ea typeface="+mn-ea"/>
                <a:cs typeface="+mn-cs"/>
              </a:defRPr>
            </a:lvl1pPr>
            <a:lvl2pPr marL="742950" indent="-285750" algn="l" defTabSz="914400" rtl="0" eaLnBrk="1" latinLnBrk="0" hangingPunct="1">
              <a:spcBef>
                <a:spcPct val="20000"/>
              </a:spcBef>
              <a:buClr>
                <a:srgbClr val="F9B828"/>
              </a:buClr>
              <a:buFont typeface="Arial" pitchFamily="34" charset="0"/>
              <a:buChar char="–"/>
              <a:defRPr sz="2400" kern="1200">
                <a:solidFill>
                  <a:srgbClr val="002469"/>
                </a:solidFill>
                <a:latin typeface="+mn-lt"/>
                <a:ea typeface="+mn-ea"/>
                <a:cs typeface="+mn-cs"/>
              </a:defRPr>
            </a:lvl2pPr>
            <a:lvl3pPr marL="11430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3pPr>
            <a:lvl4pPr marL="16002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4pPr>
            <a:lvl5pPr marL="20574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Implement E-Reporting Tool</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Develop Guidance Documents</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Complete LSL Inventories</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Public &amp; Private</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Include Galvanized Lines</a:t>
            </a:r>
          </a:p>
          <a:p>
            <a:pPr marL="557213" lvl="1" indent="-214313" defTabSz="685800"/>
            <a:r>
              <a:rPr lang="en-US" sz="1800" dirty="0">
                <a:solidFill>
                  <a:prstClr val="black">
                    <a:lumMod val="85000"/>
                    <a:lumOff val="15000"/>
                  </a:prstClr>
                </a:solidFill>
                <a:latin typeface="Arial" panose="020B0604020202020204" pitchFamily="34" charset="0"/>
                <a:cs typeface="Arial" panose="020B0604020202020204" pitchFamily="34" charset="0"/>
              </a:rPr>
              <a:t>Include Goosenecks, Pigtails</a:t>
            </a:r>
          </a:p>
          <a:p>
            <a:pPr marL="257175" indent="-257175" defTabSz="685800"/>
            <a:r>
              <a:rPr lang="en-US" sz="2100" dirty="0">
                <a:solidFill>
                  <a:prstClr val="black">
                    <a:lumMod val="85000"/>
                    <a:lumOff val="15000"/>
                  </a:prstClr>
                </a:solidFill>
                <a:latin typeface="Arial" panose="020B0604020202020204" pitchFamily="34" charset="0"/>
                <a:cs typeface="Arial" panose="020B0604020202020204" pitchFamily="34" charset="0"/>
              </a:rPr>
              <a:t>Develop Assistance Program</a:t>
            </a:r>
          </a:p>
          <a:p>
            <a:pPr marL="0" indent="0" defTabSz="685800">
              <a:buNone/>
            </a:pPr>
            <a:endParaRPr lang="en-US" sz="24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5D30361-B6EE-4ED9-BE63-EAA7620709A0}"/>
              </a:ext>
            </a:extLst>
          </p:cNvPr>
          <p:cNvSpPr txBox="1"/>
          <p:nvPr/>
        </p:nvSpPr>
        <p:spPr>
          <a:xfrm>
            <a:off x="509295" y="4257241"/>
            <a:ext cx="8125411" cy="507831"/>
          </a:xfrm>
          <a:prstGeom prst="rect">
            <a:avLst/>
          </a:prstGeom>
          <a:noFill/>
        </p:spPr>
        <p:txBody>
          <a:bodyPr wrap="square" rtlCol="0">
            <a:spAutoFit/>
          </a:bodyPr>
          <a:lstStyle/>
          <a:p>
            <a:pPr defTabSz="685800"/>
            <a:r>
              <a:rPr lang="en-US" sz="2700" b="1" u="sng" dirty="0">
                <a:solidFill>
                  <a:srgbClr val="4472C4">
                    <a:lumMod val="75000"/>
                  </a:srgbClr>
                </a:solidFill>
                <a:latin typeface="Calibri" panose="020F0502020204030204"/>
              </a:rPr>
              <a:t>Non-PWS owned LSL data collection will be challenging</a:t>
            </a:r>
          </a:p>
        </p:txBody>
      </p:sp>
      <p:pic>
        <p:nvPicPr>
          <p:cNvPr id="4" name="Picture 3">
            <a:extLst>
              <a:ext uri="{FF2B5EF4-FFF2-40B4-BE49-F238E27FC236}">
                <a16:creationId xmlns:a16="http://schemas.microsoft.com/office/drawing/2014/main" id="{3D296C48-7438-46EF-875E-117B2CDD7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83" y="1822818"/>
            <a:ext cx="3471468" cy="2121453"/>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6B0C9E2B-278A-4509-BAD7-10B354C32253}"/>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FD50D47B-4191-4C59-BAA6-158E71200499}"/>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sp>
        <p:nvSpPr>
          <p:cNvPr id="15" name="Title 1">
            <a:extLst>
              <a:ext uri="{FF2B5EF4-FFF2-40B4-BE49-F238E27FC236}">
                <a16:creationId xmlns:a16="http://schemas.microsoft.com/office/drawing/2014/main" id="{6404006B-03BC-44E9-B4C5-E60DE8D9A7FC}"/>
              </a:ext>
            </a:extLst>
          </p:cNvPr>
          <p:cNvSpPr>
            <a:spLocks noGrp="1"/>
          </p:cNvSpPr>
          <p:nvPr>
            <p:ph type="title"/>
          </p:nvPr>
        </p:nvSpPr>
        <p:spPr>
          <a:xfrm>
            <a:off x="1075695" y="-46608"/>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spTree>
    <p:extLst>
      <p:ext uri="{BB962C8B-B14F-4D97-AF65-F5344CB8AC3E}">
        <p14:creationId xmlns:p14="http://schemas.microsoft.com/office/powerpoint/2010/main" val="2050741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1C704D-BEC5-432A-B1B5-74B7CE736D97}"/>
              </a:ext>
            </a:extLst>
          </p:cNvPr>
          <p:cNvSpPr/>
          <p:nvPr/>
        </p:nvSpPr>
        <p:spPr>
          <a:xfrm>
            <a:off x="239921" y="901069"/>
            <a:ext cx="8648585" cy="553998"/>
          </a:xfrm>
          <a:prstGeom prst="rect">
            <a:avLst/>
          </a:prstGeom>
        </p:spPr>
        <p:txBody>
          <a:bodyPr wrap="square">
            <a:spAutoFit/>
          </a:bodyPr>
          <a:lstStyle/>
          <a:p>
            <a:pPr defTabSz="685800"/>
            <a:r>
              <a:rPr lang="en-US" sz="3000" b="1" dirty="0">
                <a:solidFill>
                  <a:srgbClr val="518689"/>
                </a:solidFill>
                <a:latin typeface="Arial" panose="020B0604020202020204" pitchFamily="34" charset="0"/>
                <a:cs typeface="Arial" panose="020B0604020202020204" pitchFamily="34" charset="0"/>
              </a:rPr>
              <a:t>Spreadsheet Demo</a:t>
            </a:r>
          </a:p>
        </p:txBody>
      </p:sp>
      <p:pic>
        <p:nvPicPr>
          <p:cNvPr id="16" name="Picture 15">
            <a:extLst>
              <a:ext uri="{FF2B5EF4-FFF2-40B4-BE49-F238E27FC236}">
                <a16:creationId xmlns:a16="http://schemas.microsoft.com/office/drawing/2014/main" id="{1D1CBBA1-3D8E-4510-BED0-3C7CE0A7E299}"/>
              </a:ext>
            </a:extLst>
          </p:cNvPr>
          <p:cNvPicPr>
            <a:picLocks noChangeAspect="1"/>
          </p:cNvPicPr>
          <p:nvPr/>
        </p:nvPicPr>
        <p:blipFill rotWithShape="1">
          <a:blip r:embed="rId2">
            <a:extLst>
              <a:ext uri="{28A0092B-C50C-407E-A947-70E740481C1C}">
                <a14:useLocalDpi xmlns:a14="http://schemas.microsoft.com/office/drawing/2010/main" val="0"/>
              </a:ext>
            </a:extLst>
          </a:blip>
          <a:srcRect t="41648" b="41620"/>
          <a:stretch/>
        </p:blipFill>
        <p:spPr>
          <a:xfrm>
            <a:off x="0" y="-2876"/>
            <a:ext cx="9144000" cy="806824"/>
          </a:xfrm>
          <a:prstGeom prst="rect">
            <a:avLst/>
          </a:prstGeom>
        </p:spPr>
      </p:pic>
      <p:pic>
        <p:nvPicPr>
          <p:cNvPr id="18" name="Picture 17">
            <a:extLst>
              <a:ext uri="{FF2B5EF4-FFF2-40B4-BE49-F238E27FC236}">
                <a16:creationId xmlns:a16="http://schemas.microsoft.com/office/drawing/2014/main" id="{7B3F4B0B-6349-4322-936C-E338E8F2A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97" y="142132"/>
            <a:ext cx="773969" cy="521354"/>
          </a:xfrm>
          <a:prstGeom prst="rect">
            <a:avLst/>
          </a:prstGeom>
        </p:spPr>
      </p:pic>
      <p:sp>
        <p:nvSpPr>
          <p:cNvPr id="20" name="Content Placeholder 2">
            <a:extLst>
              <a:ext uri="{FF2B5EF4-FFF2-40B4-BE49-F238E27FC236}">
                <a16:creationId xmlns:a16="http://schemas.microsoft.com/office/drawing/2014/main" id="{34AB9A31-EC8D-4955-80A9-78890F1F12E6}"/>
              </a:ext>
            </a:extLst>
          </p:cNvPr>
          <p:cNvSpPr txBox="1">
            <a:spLocks/>
          </p:cNvSpPr>
          <p:nvPr/>
        </p:nvSpPr>
        <p:spPr>
          <a:xfrm>
            <a:off x="1" y="1842124"/>
            <a:ext cx="9143999" cy="659034"/>
          </a:xfrm>
          <a:prstGeom prst="rect">
            <a:avLst/>
          </a:prstGeom>
        </p:spPr>
        <p:txBody>
          <a:bodyPr>
            <a:noAutofit/>
          </a:bodyPr>
          <a:lstStyle>
            <a:lvl1pPr marL="342900" indent="-342900" algn="l" defTabSz="914400" rtl="0" eaLnBrk="1" latinLnBrk="0" hangingPunct="1">
              <a:spcBef>
                <a:spcPct val="20000"/>
              </a:spcBef>
              <a:buClr>
                <a:srgbClr val="F9B828"/>
              </a:buClr>
              <a:buFont typeface="Arial" pitchFamily="34" charset="0"/>
              <a:buChar char="•"/>
              <a:defRPr sz="2800" kern="1200">
                <a:solidFill>
                  <a:srgbClr val="002469"/>
                </a:solidFill>
                <a:latin typeface="+mn-lt"/>
                <a:ea typeface="+mn-ea"/>
                <a:cs typeface="+mn-cs"/>
              </a:defRPr>
            </a:lvl1pPr>
            <a:lvl2pPr marL="742950" indent="-285750" algn="l" defTabSz="914400" rtl="0" eaLnBrk="1" latinLnBrk="0" hangingPunct="1">
              <a:spcBef>
                <a:spcPct val="20000"/>
              </a:spcBef>
              <a:buClr>
                <a:srgbClr val="F9B828"/>
              </a:buClr>
              <a:buFont typeface="Arial" pitchFamily="34" charset="0"/>
              <a:buChar char="–"/>
              <a:defRPr sz="2400" kern="1200">
                <a:solidFill>
                  <a:srgbClr val="002469"/>
                </a:solidFill>
                <a:latin typeface="+mn-lt"/>
                <a:ea typeface="+mn-ea"/>
                <a:cs typeface="+mn-cs"/>
              </a:defRPr>
            </a:lvl2pPr>
            <a:lvl3pPr marL="11430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3pPr>
            <a:lvl4pPr marL="16002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4pPr>
            <a:lvl5pPr marL="2057400" indent="-228600" algn="l" defTabSz="914400" rtl="0" eaLnBrk="1" latinLnBrk="0" hangingPunct="1">
              <a:spcBef>
                <a:spcPct val="20000"/>
              </a:spcBef>
              <a:buClr>
                <a:srgbClr val="F9B828"/>
              </a:buClr>
              <a:buFont typeface="Arial" pitchFamily="34" charset="0"/>
              <a:buChar char="»"/>
              <a:defRPr sz="2000" kern="1200">
                <a:solidFill>
                  <a:srgbClr val="00246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buNone/>
            </a:pPr>
            <a:r>
              <a:rPr lang="en-US" sz="3000" dirty="0">
                <a:solidFill>
                  <a:prstClr val="black">
                    <a:lumMod val="85000"/>
                    <a:lumOff val="15000"/>
                  </a:prstClr>
                </a:solidFill>
                <a:latin typeface="Arial" panose="020B0604020202020204" pitchFamily="34" charset="0"/>
                <a:cs typeface="Arial" panose="020B0604020202020204" pitchFamily="34" charset="0"/>
                <a:hlinkClick r:id="rId4"/>
              </a:rPr>
              <a:t>https://www.kdhe.ks.gov/547/Lead-Copper-Rule</a:t>
            </a:r>
            <a:endParaRPr lang="en-US" sz="3000" dirty="0">
              <a:solidFill>
                <a:prstClr val="black">
                  <a:lumMod val="85000"/>
                  <a:lumOff val="15000"/>
                </a:prstClr>
              </a:solidFill>
              <a:latin typeface="Arial" panose="020B0604020202020204" pitchFamily="34" charset="0"/>
              <a:cs typeface="Arial" panose="020B0604020202020204" pitchFamily="34" charset="0"/>
            </a:endParaRPr>
          </a:p>
          <a:p>
            <a:pPr marL="0" indent="0" algn="ctr" defTabSz="685800">
              <a:buNone/>
            </a:pPr>
            <a:endParaRPr lang="en-US" sz="3000" dirty="0">
              <a:solidFill>
                <a:prstClr val="black">
                  <a:lumMod val="85000"/>
                  <a:lumOff val="15000"/>
                </a:prst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5D30361-B6EE-4ED9-BE63-EAA7620709A0}"/>
              </a:ext>
            </a:extLst>
          </p:cNvPr>
          <p:cNvSpPr txBox="1"/>
          <p:nvPr/>
        </p:nvSpPr>
        <p:spPr>
          <a:xfrm>
            <a:off x="1" y="2807096"/>
            <a:ext cx="9143999" cy="1200329"/>
          </a:xfrm>
          <a:prstGeom prst="rect">
            <a:avLst/>
          </a:prstGeom>
          <a:noFill/>
        </p:spPr>
        <p:txBody>
          <a:bodyPr wrap="square" rtlCol="0">
            <a:spAutoFit/>
          </a:bodyPr>
          <a:lstStyle/>
          <a:p>
            <a:pPr algn="ctr" defTabSz="685800"/>
            <a:r>
              <a:rPr lang="en-US" sz="2400" dirty="0">
                <a:solidFill>
                  <a:srgbClr val="4472C4">
                    <a:lumMod val="75000"/>
                  </a:srgbClr>
                </a:solidFill>
                <a:latin typeface="Calibri" panose="020F0502020204030204"/>
              </a:rPr>
              <a:t>Contact: </a:t>
            </a:r>
          </a:p>
          <a:p>
            <a:pPr algn="ctr" defTabSz="685800"/>
            <a:r>
              <a:rPr lang="en-US" sz="2400" dirty="0">
                <a:solidFill>
                  <a:srgbClr val="4472C4">
                    <a:lumMod val="75000"/>
                  </a:srgbClr>
                </a:solidFill>
                <a:latin typeface="Calibri" panose="020F0502020204030204"/>
              </a:rPr>
              <a:t>Rob Gavin</a:t>
            </a:r>
          </a:p>
          <a:p>
            <a:pPr algn="ctr" defTabSz="685800"/>
            <a:r>
              <a:rPr lang="en-US" sz="2400" dirty="0">
                <a:solidFill>
                  <a:srgbClr val="4472C4">
                    <a:lumMod val="75000"/>
                  </a:srgbClr>
                </a:solidFill>
                <a:latin typeface="Calibri" panose="020F0502020204030204"/>
              </a:rPr>
              <a:t>rob.gavin@ks.gov</a:t>
            </a:r>
          </a:p>
        </p:txBody>
      </p:sp>
      <p:sp>
        <p:nvSpPr>
          <p:cNvPr id="12" name="Rectangle 11">
            <a:extLst>
              <a:ext uri="{FF2B5EF4-FFF2-40B4-BE49-F238E27FC236}">
                <a16:creationId xmlns:a16="http://schemas.microsoft.com/office/drawing/2014/main" id="{6B0C9E2B-278A-4509-BAD7-10B354C32253}"/>
              </a:ext>
            </a:extLst>
          </p:cNvPr>
          <p:cNvSpPr/>
          <p:nvPr/>
        </p:nvSpPr>
        <p:spPr>
          <a:xfrm>
            <a:off x="0" y="4897468"/>
            <a:ext cx="9144000" cy="251003"/>
          </a:xfrm>
          <a:prstGeom prst="rect">
            <a:avLst/>
          </a:prstGeom>
          <a:solidFill>
            <a:srgbClr val="518689"/>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FD50D47B-4191-4C59-BAA6-158E71200499}"/>
              </a:ext>
            </a:extLst>
          </p:cNvPr>
          <p:cNvSpPr txBox="1"/>
          <p:nvPr/>
        </p:nvSpPr>
        <p:spPr>
          <a:xfrm>
            <a:off x="2143630" y="4854369"/>
            <a:ext cx="4848606" cy="300082"/>
          </a:xfrm>
          <a:prstGeom prst="rect">
            <a:avLst/>
          </a:prstGeom>
          <a:noFill/>
        </p:spPr>
        <p:txBody>
          <a:bodyPr wrap="square" rtlCol="0">
            <a:spAutoFit/>
          </a:bodyPr>
          <a:lstStyle/>
          <a:p>
            <a:pPr defTabSz="685800"/>
            <a:r>
              <a:rPr lang="en-US" sz="1350" i="1" dirty="0">
                <a:solidFill>
                  <a:prstClr val="white"/>
                </a:solidFill>
                <a:latin typeface="Times New Roman" panose="02020603050405020304" pitchFamily="18" charset="0"/>
                <a:cs typeface="Times New Roman" panose="02020603050405020304" pitchFamily="18" charset="0"/>
              </a:rPr>
              <a:t>To protect and improve the health and environment of all Kansans</a:t>
            </a:r>
          </a:p>
        </p:txBody>
      </p:sp>
      <p:sp>
        <p:nvSpPr>
          <p:cNvPr id="15" name="Title 1">
            <a:extLst>
              <a:ext uri="{FF2B5EF4-FFF2-40B4-BE49-F238E27FC236}">
                <a16:creationId xmlns:a16="http://schemas.microsoft.com/office/drawing/2014/main" id="{6404006B-03BC-44E9-B4C5-E60DE8D9A7FC}"/>
              </a:ext>
            </a:extLst>
          </p:cNvPr>
          <p:cNvSpPr>
            <a:spLocks noGrp="1"/>
          </p:cNvSpPr>
          <p:nvPr>
            <p:ph type="title"/>
          </p:nvPr>
        </p:nvSpPr>
        <p:spPr>
          <a:xfrm>
            <a:off x="1075695" y="-46608"/>
            <a:ext cx="7886700" cy="994172"/>
          </a:xfrm>
        </p:spPr>
        <p:txBody>
          <a:bodyPr>
            <a:normAutofit/>
          </a:bodyPr>
          <a:lstStyle/>
          <a:p>
            <a:r>
              <a:rPr lang="en-US" sz="2700" b="1" dirty="0">
                <a:ln>
                  <a:solidFill>
                    <a:srgbClr val="518689"/>
                  </a:solidFill>
                </a:ln>
                <a:solidFill>
                  <a:schemeClr val="bg1"/>
                </a:solidFill>
                <a:latin typeface="Arial" panose="020B0604020202020204" pitchFamily="34" charset="0"/>
                <a:cs typeface="Arial" panose="020B0604020202020204" pitchFamily="34" charset="0"/>
              </a:rPr>
              <a:t>Lead Service Line Inventories</a:t>
            </a:r>
          </a:p>
        </p:txBody>
      </p:sp>
    </p:spTree>
    <p:extLst>
      <p:ext uri="{BB962C8B-B14F-4D97-AF65-F5344CB8AC3E}">
        <p14:creationId xmlns:p14="http://schemas.microsoft.com/office/powerpoint/2010/main" val="3729077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3BAC791-F89C-484B-B984-E661B903ADBB}"/>
              </a:ext>
            </a:extLst>
          </p:cNvPr>
          <p:cNvSpPr/>
          <p:nvPr/>
        </p:nvSpPr>
        <p:spPr>
          <a:xfrm>
            <a:off x="0" y="4054936"/>
            <a:ext cx="9144000" cy="1088564"/>
          </a:xfrm>
          <a:prstGeom prst="rect">
            <a:avLst/>
          </a:prstGeom>
          <a:solidFill>
            <a:srgbClr val="518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518689"/>
              </a:solidFill>
              <a:latin typeface="Calibri" panose="020F0502020204030204"/>
            </a:endParaRPr>
          </a:p>
        </p:txBody>
      </p:sp>
      <p:sp>
        <p:nvSpPr>
          <p:cNvPr id="9" name="Title 1">
            <a:extLst>
              <a:ext uri="{FF2B5EF4-FFF2-40B4-BE49-F238E27FC236}">
                <a16:creationId xmlns:a16="http://schemas.microsoft.com/office/drawing/2014/main" id="{D713C5C9-F971-4FC4-B352-8BC09DE48A65}"/>
              </a:ext>
            </a:extLst>
          </p:cNvPr>
          <p:cNvSpPr txBox="1">
            <a:spLocks/>
          </p:cNvSpPr>
          <p:nvPr/>
        </p:nvSpPr>
        <p:spPr>
          <a:xfrm>
            <a:off x="1143000" y="3985254"/>
            <a:ext cx="6858000" cy="714994"/>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2400" b="1" dirty="0">
                <a:solidFill>
                  <a:prstClr val="white"/>
                </a:solidFill>
                <a:latin typeface="Arial" panose="020B0604020202020204" pitchFamily="34" charset="0"/>
                <a:cs typeface="Arial" panose="020B0604020202020204" pitchFamily="34" charset="0"/>
              </a:rPr>
              <a:t>KDHE Bureau of Water</a:t>
            </a:r>
          </a:p>
        </p:txBody>
      </p:sp>
      <p:sp>
        <p:nvSpPr>
          <p:cNvPr id="10" name="Subtitle 2">
            <a:extLst>
              <a:ext uri="{FF2B5EF4-FFF2-40B4-BE49-F238E27FC236}">
                <a16:creationId xmlns:a16="http://schemas.microsoft.com/office/drawing/2014/main" id="{369CC5D9-9341-4997-9B8A-667A7A3AF579}"/>
              </a:ext>
            </a:extLst>
          </p:cNvPr>
          <p:cNvSpPr txBox="1">
            <a:spLocks/>
          </p:cNvSpPr>
          <p:nvPr/>
        </p:nvSpPr>
        <p:spPr>
          <a:xfrm>
            <a:off x="1143000" y="4546365"/>
            <a:ext cx="6858000" cy="27879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0"/>
              </a:spcBef>
              <a:buNone/>
              <a:defRPr/>
            </a:pPr>
            <a:r>
              <a:rPr lang="da-DK" sz="2100" dirty="0">
                <a:solidFill>
                  <a:prstClr val="white"/>
                </a:solidFill>
                <a:latin typeface="Arial "/>
              </a:rPr>
              <a:t>Public Water Supply Section</a:t>
            </a:r>
            <a:endParaRPr lang="en-US" sz="2100" dirty="0">
              <a:solidFill>
                <a:prstClr val="white"/>
              </a:solidFill>
              <a:latin typeface="Arial "/>
            </a:endParaRPr>
          </a:p>
        </p:txBody>
      </p:sp>
      <p:sp>
        <p:nvSpPr>
          <p:cNvPr id="11" name="Rectangle 10">
            <a:extLst>
              <a:ext uri="{FF2B5EF4-FFF2-40B4-BE49-F238E27FC236}">
                <a16:creationId xmlns:a16="http://schemas.microsoft.com/office/drawing/2014/main" id="{EA55454A-5A25-401E-B9BA-E9CDEE5B9753}"/>
              </a:ext>
            </a:extLst>
          </p:cNvPr>
          <p:cNvSpPr/>
          <p:nvPr/>
        </p:nvSpPr>
        <p:spPr>
          <a:xfrm>
            <a:off x="3985181" y="4770760"/>
            <a:ext cx="1353256" cy="276999"/>
          </a:xfrm>
          <a:prstGeom prst="rect">
            <a:avLst/>
          </a:prstGeom>
        </p:spPr>
        <p:txBody>
          <a:bodyPr wrap="none">
            <a:spAutoFit/>
          </a:bodyPr>
          <a:lstStyle/>
          <a:p>
            <a:pPr defTabSz="685800">
              <a:defRPr/>
            </a:pPr>
            <a:r>
              <a:rPr lang="en-US" sz="1200" dirty="0">
                <a:solidFill>
                  <a:prstClr val="white"/>
                </a:solidFill>
                <a:latin typeface="Arial" panose="020B0604020202020204" pitchFamily="34" charset="0"/>
                <a:cs typeface="Arial" panose="020B0604020202020204" pitchFamily="34" charset="0"/>
              </a:rPr>
              <a:t>February 9, 2022</a:t>
            </a:r>
          </a:p>
        </p:txBody>
      </p:sp>
      <p:pic>
        <p:nvPicPr>
          <p:cNvPr id="3" name="Picture 2">
            <a:extLst>
              <a:ext uri="{FF2B5EF4-FFF2-40B4-BE49-F238E27FC236}">
                <a16:creationId xmlns:a16="http://schemas.microsoft.com/office/drawing/2014/main" id="{CC7D2D1D-DB00-44D4-A265-6AE393E80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07" y="4138438"/>
            <a:ext cx="1263853" cy="921560"/>
          </a:xfrm>
          <a:prstGeom prst="rect">
            <a:avLst/>
          </a:prstGeom>
        </p:spPr>
      </p:pic>
      <p:sp>
        <p:nvSpPr>
          <p:cNvPr id="12" name="Content Placeholder 2">
            <a:extLst>
              <a:ext uri="{FF2B5EF4-FFF2-40B4-BE49-F238E27FC236}">
                <a16:creationId xmlns:a16="http://schemas.microsoft.com/office/drawing/2014/main" id="{DB8CE6A7-79F5-44C9-AB54-740CA41CEE63}"/>
              </a:ext>
            </a:extLst>
          </p:cNvPr>
          <p:cNvSpPr>
            <a:spLocks noGrp="1"/>
          </p:cNvSpPr>
          <p:nvPr>
            <p:ph idx="1"/>
          </p:nvPr>
        </p:nvSpPr>
        <p:spPr>
          <a:xfrm>
            <a:off x="1430967" y="2504865"/>
            <a:ext cx="6282068" cy="1467060"/>
          </a:xfrm>
        </p:spPr>
        <p:txBody>
          <a:bodyPr>
            <a:normAutofit fontScale="92500" lnSpcReduction="20000"/>
          </a:bodyPr>
          <a:lstStyle/>
          <a:p>
            <a:pPr marL="0" indent="0" algn="ctr">
              <a:buNone/>
            </a:pPr>
            <a:r>
              <a:rPr lang="en-US" b="1" dirty="0">
                <a:solidFill>
                  <a:schemeClr val="tx1">
                    <a:lumMod val="85000"/>
                    <a:lumOff val="15000"/>
                  </a:schemeClr>
                </a:solidFill>
                <a:latin typeface="Arial" panose="020B0604020202020204" pitchFamily="34" charset="0"/>
                <a:cs typeface="Arial" panose="020B0604020202020204" pitchFamily="34" charset="0"/>
              </a:rPr>
              <a:t>Cathy Tucker-Vogel</a:t>
            </a:r>
          </a:p>
          <a:p>
            <a:pPr marL="0" indent="0" algn="ctr">
              <a:buNone/>
            </a:pPr>
            <a:r>
              <a:rPr lang="en-US" b="1" dirty="0">
                <a:solidFill>
                  <a:schemeClr val="tx1">
                    <a:lumMod val="85000"/>
                    <a:lumOff val="15000"/>
                  </a:schemeClr>
                </a:solidFill>
                <a:latin typeface="Arial" panose="020B0604020202020204" pitchFamily="34" charset="0"/>
                <a:cs typeface="Arial" panose="020B0604020202020204" pitchFamily="34" charset="0"/>
              </a:rPr>
              <a:t>cathy.tucker-vogel@ks.gov</a:t>
            </a:r>
          </a:p>
          <a:p>
            <a:pPr marL="0" indent="0" algn="ctr">
              <a:buNone/>
            </a:pPr>
            <a:r>
              <a:rPr lang="en-US" b="1" dirty="0">
                <a:solidFill>
                  <a:schemeClr val="tx1">
                    <a:lumMod val="85000"/>
                    <a:lumOff val="15000"/>
                  </a:schemeClr>
                </a:solidFill>
                <a:latin typeface="Arial" panose="020B0604020202020204" pitchFamily="34" charset="0"/>
                <a:cs typeface="Arial" panose="020B0604020202020204" pitchFamily="34" charset="0"/>
              </a:rPr>
              <a:t>785-368-7130</a:t>
            </a:r>
          </a:p>
          <a:p>
            <a:pPr marL="0" indent="0" algn="ctr">
              <a:buNone/>
            </a:pPr>
            <a:endParaRPr lang="en-US" sz="1200" b="1" dirty="0">
              <a:solidFill>
                <a:schemeClr val="tx1">
                  <a:lumMod val="85000"/>
                  <a:lumOff val="15000"/>
                </a:schemeClr>
              </a:solidFill>
              <a:latin typeface="Arial" panose="020B0604020202020204" pitchFamily="34" charset="0"/>
              <a:cs typeface="Arial" panose="020B0604020202020204" pitchFamily="34" charset="0"/>
            </a:endParaRPr>
          </a:p>
          <a:p>
            <a:pPr marL="0" indent="0" algn="ctr">
              <a:buNone/>
            </a:pPr>
            <a:r>
              <a:rPr lang="en-US" b="1" dirty="0">
                <a:solidFill>
                  <a:schemeClr val="tx1">
                    <a:lumMod val="85000"/>
                    <a:lumOff val="15000"/>
                  </a:schemeClr>
                </a:solidFill>
                <a:latin typeface="Arial" panose="020B0604020202020204" pitchFamily="34" charset="0"/>
                <a:cs typeface="Arial" panose="020B0604020202020204" pitchFamily="34" charset="0"/>
              </a:rPr>
              <a:t>kdheks.gov/water</a:t>
            </a:r>
          </a:p>
          <a:p>
            <a:pPr marL="0" indent="0" algn="ctr">
              <a:buNone/>
            </a:pPr>
            <a:endParaRPr lang="en-US" b="1" dirty="0">
              <a:solidFill>
                <a:schemeClr val="accent5">
                  <a:lumMod val="75000"/>
                </a:schemeClr>
              </a:solidFill>
            </a:endParaRPr>
          </a:p>
          <a:p>
            <a:pPr marL="0" indent="0" algn="ctr">
              <a:buNone/>
            </a:pPr>
            <a:endParaRPr lang="en-US" dirty="0">
              <a:solidFill>
                <a:schemeClr val="accent5">
                  <a:lumMod val="75000"/>
                </a:schemeClr>
              </a:solidFill>
            </a:endParaRPr>
          </a:p>
        </p:txBody>
      </p:sp>
      <p:pic>
        <p:nvPicPr>
          <p:cNvPr id="13" name="Picture 4" descr="KS_KDHELogo_Blue-Gold_6.jpg">
            <a:extLst>
              <a:ext uri="{FF2B5EF4-FFF2-40B4-BE49-F238E27FC236}">
                <a16:creationId xmlns:a16="http://schemas.microsoft.com/office/drawing/2014/main" id="{32BE3A5D-0454-492F-8840-0CFB14E68FCF}"/>
              </a:ext>
            </a:extLst>
          </p:cNvPr>
          <p:cNvPicPr>
            <a:picLocks noChangeAspect="1"/>
          </p:cNvPicPr>
          <p:nvPr/>
        </p:nvPicPr>
        <p:blipFill>
          <a:blip r:embed="rId4" cstate="print"/>
          <a:srcRect/>
          <a:stretch>
            <a:fillRect/>
          </a:stretch>
        </p:blipFill>
        <p:spPr bwMode="auto">
          <a:xfrm>
            <a:off x="2840902" y="125037"/>
            <a:ext cx="3462197" cy="2276261"/>
          </a:xfrm>
          <a:prstGeom prst="rect">
            <a:avLst/>
          </a:prstGeom>
          <a:noFill/>
          <a:ln w="9525">
            <a:noFill/>
            <a:miter lim="800000"/>
            <a:headEnd/>
            <a:tailEnd/>
          </a:ln>
        </p:spPr>
      </p:pic>
    </p:spTree>
    <p:extLst>
      <p:ext uri="{BB962C8B-B14F-4D97-AF65-F5344CB8AC3E}">
        <p14:creationId xmlns:p14="http://schemas.microsoft.com/office/powerpoint/2010/main" val="2793714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C9B8-F5AD-4AD9-BF12-E916169A12A5}"/>
              </a:ext>
            </a:extLst>
          </p:cNvPr>
          <p:cNvSpPr>
            <a:spLocks noGrp="1"/>
          </p:cNvSpPr>
          <p:nvPr>
            <p:ph type="title"/>
          </p:nvPr>
        </p:nvSpPr>
        <p:spPr/>
        <p:txBody>
          <a:bodyPr/>
          <a:lstStyle/>
          <a:p>
            <a:r>
              <a:rPr lang="en-US" dirty="0"/>
              <a:t>Housekeeping Items</a:t>
            </a:r>
          </a:p>
        </p:txBody>
      </p:sp>
      <p:sp>
        <p:nvSpPr>
          <p:cNvPr id="3" name="Content Placeholder 2">
            <a:extLst>
              <a:ext uri="{FF2B5EF4-FFF2-40B4-BE49-F238E27FC236}">
                <a16:creationId xmlns:a16="http://schemas.microsoft.com/office/drawing/2014/main" id="{9DFD3B71-C2A5-410E-9A11-4D6C9002C207}"/>
              </a:ext>
            </a:extLst>
          </p:cNvPr>
          <p:cNvSpPr>
            <a:spLocks noGrp="1"/>
          </p:cNvSpPr>
          <p:nvPr>
            <p:ph idx="1"/>
          </p:nvPr>
        </p:nvSpPr>
        <p:spPr/>
        <p:txBody>
          <a:bodyPr>
            <a:normAutofit fontScale="92500"/>
          </a:bodyPr>
          <a:lstStyle/>
          <a:p>
            <a:r>
              <a:rPr lang="en-US" dirty="0"/>
              <a:t>Please note that ASDWA is unable to offer CEUs or completion certificates for this symposium. </a:t>
            </a:r>
          </a:p>
          <a:p>
            <a:r>
              <a:rPr lang="en-US" dirty="0"/>
              <a:t>ASDWA will not be able to provide technical support for </a:t>
            </a:r>
            <a:r>
              <a:rPr lang="en-US" dirty="0" err="1"/>
              <a:t>GoToWebinar</a:t>
            </a:r>
            <a:r>
              <a:rPr lang="en-US" dirty="0"/>
              <a:t> during the session. If you have issues with a lagging video or sound, please check your broadband connection. We recommend closing all other applications to maximize your bandwidth.  </a:t>
            </a:r>
          </a:p>
          <a:p>
            <a:r>
              <a:rPr lang="en-US" dirty="0"/>
              <a:t>All sessions will be recorded and will be available later on ASDWA’s website should you have connection issues or if you miss a session. </a:t>
            </a:r>
          </a:p>
          <a:p>
            <a:r>
              <a:rPr lang="en-US" dirty="0"/>
              <a:t>Each session will include at least 30 minutes for question and answers, so please type your questions into the chat box and we will bring those up in the discussion portion. </a:t>
            </a:r>
          </a:p>
        </p:txBody>
      </p:sp>
    </p:spTree>
    <p:extLst>
      <p:ext uri="{BB962C8B-B14F-4D97-AF65-F5344CB8AC3E}">
        <p14:creationId xmlns:p14="http://schemas.microsoft.com/office/powerpoint/2010/main" val="1444519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C5D058-DE52-ED42-8DBB-FF3D40FC8AB7}"/>
              </a:ext>
            </a:extLst>
          </p:cNvPr>
          <p:cNvPicPr>
            <a:picLocks noChangeAspect="1"/>
          </p:cNvPicPr>
          <p:nvPr/>
        </p:nvPicPr>
        <p:blipFill>
          <a:blip r:embed="rId2"/>
          <a:stretch>
            <a:fillRect/>
          </a:stretch>
        </p:blipFill>
        <p:spPr>
          <a:xfrm>
            <a:off x="-6016" y="-471817"/>
            <a:ext cx="9192127" cy="6094859"/>
          </a:xfrm>
          <a:prstGeom prst="rect">
            <a:avLst/>
          </a:prstGeom>
        </p:spPr>
      </p:pic>
      <p:sp>
        <p:nvSpPr>
          <p:cNvPr id="13" name="Rectangle 12">
            <a:extLst>
              <a:ext uri="{FF2B5EF4-FFF2-40B4-BE49-F238E27FC236}">
                <a16:creationId xmlns:a16="http://schemas.microsoft.com/office/drawing/2014/main" id="{425F3F1D-8708-924F-996A-6CF4559002B5}"/>
              </a:ext>
            </a:extLst>
          </p:cNvPr>
          <p:cNvSpPr/>
          <p:nvPr/>
        </p:nvSpPr>
        <p:spPr>
          <a:xfrm>
            <a:off x="-232229" y="-624114"/>
            <a:ext cx="9564915" cy="6357257"/>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07D121-0C85-064E-A4C8-BEED6D7878A2}"/>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873115" y="-471818"/>
            <a:ext cx="5289630" cy="6099267"/>
          </a:xfrm>
          <a:prstGeom prst="rect">
            <a:avLst/>
          </a:prstGeom>
        </p:spPr>
      </p:pic>
      <p:sp>
        <p:nvSpPr>
          <p:cNvPr id="4" name="Title 3">
            <a:extLst>
              <a:ext uri="{FF2B5EF4-FFF2-40B4-BE49-F238E27FC236}">
                <a16:creationId xmlns:a16="http://schemas.microsoft.com/office/drawing/2014/main" id="{155E3B01-DCDA-D84B-971A-5C2DD07CD8ED}"/>
              </a:ext>
            </a:extLst>
          </p:cNvPr>
          <p:cNvSpPr>
            <a:spLocks noGrp="1"/>
          </p:cNvSpPr>
          <p:nvPr>
            <p:ph type="title"/>
          </p:nvPr>
        </p:nvSpPr>
        <p:spPr>
          <a:xfrm>
            <a:off x="611863" y="1423259"/>
            <a:ext cx="7908703" cy="821803"/>
          </a:xfrm>
        </p:spPr>
        <p:txBody>
          <a:bodyPr/>
          <a:lstStyle/>
          <a:p>
            <a:pPr algn="ctr"/>
            <a:r>
              <a:rPr lang="en-US">
                <a:solidFill>
                  <a:schemeClr val="bg1"/>
                </a:solidFill>
              </a:rPr>
              <a:t>QUESTIONS?</a:t>
            </a:r>
          </a:p>
        </p:txBody>
      </p:sp>
      <p:pic>
        <p:nvPicPr>
          <p:cNvPr id="15" name="Picture 14">
            <a:extLst>
              <a:ext uri="{FF2B5EF4-FFF2-40B4-BE49-F238E27FC236}">
                <a16:creationId xmlns:a16="http://schemas.microsoft.com/office/drawing/2014/main" id="{06F396A7-E3AB-034C-8C56-BE24B8B6B630}"/>
              </a:ext>
            </a:extLst>
          </p:cNvPr>
          <p:cNvPicPr>
            <a:picLocks noChangeAspect="1"/>
          </p:cNvPicPr>
          <p:nvPr/>
        </p:nvPicPr>
        <p:blipFill>
          <a:blip r:embed="rId4"/>
          <a:stretch>
            <a:fillRect/>
          </a:stretch>
        </p:blipFill>
        <p:spPr>
          <a:xfrm>
            <a:off x="2573989" y="3425062"/>
            <a:ext cx="3826811" cy="1433933"/>
          </a:xfrm>
          <a:prstGeom prst="rect">
            <a:avLst/>
          </a:prstGeom>
        </p:spPr>
      </p:pic>
    </p:spTree>
    <p:extLst>
      <p:ext uri="{BB962C8B-B14F-4D97-AF65-F5344CB8AC3E}">
        <p14:creationId xmlns:p14="http://schemas.microsoft.com/office/powerpoint/2010/main" val="732699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76C2-6583-44FA-AC02-1AEB4534690A}"/>
              </a:ext>
            </a:extLst>
          </p:cNvPr>
          <p:cNvSpPr>
            <a:spLocks noGrp="1"/>
          </p:cNvSpPr>
          <p:nvPr>
            <p:ph type="title"/>
          </p:nvPr>
        </p:nvSpPr>
        <p:spPr>
          <a:xfrm>
            <a:off x="71437" y="495300"/>
            <a:ext cx="2436019" cy="4265385"/>
          </a:xfrm>
        </p:spPr>
        <p:txBody>
          <a:bodyPr>
            <a:normAutofit/>
          </a:bodyPr>
          <a:lstStyle/>
          <a:p>
            <a:r>
              <a:rPr lang="en-US" sz="3100" dirty="0"/>
              <a:t>Join us for our next session!</a:t>
            </a:r>
            <a:br>
              <a:rPr lang="en-US" dirty="0"/>
            </a:br>
            <a:br>
              <a:rPr lang="en-US" sz="1800" dirty="0"/>
            </a:br>
            <a:r>
              <a:rPr lang="en-US" sz="1800" b="0" i="1" dirty="0"/>
              <a:t>Morning Webinars</a:t>
            </a:r>
            <a:br>
              <a:rPr lang="en-US" sz="1800" b="0" i="1" dirty="0"/>
            </a:br>
            <a:r>
              <a:rPr lang="en-US" sz="1800" b="0" i="1" dirty="0"/>
              <a:t>11:00 AM-12:30 PM EST</a:t>
            </a:r>
            <a:br>
              <a:rPr lang="en-US" sz="1800" b="0" i="1" dirty="0"/>
            </a:br>
            <a:br>
              <a:rPr lang="en-US" sz="1800" b="0" i="1" dirty="0"/>
            </a:br>
            <a:r>
              <a:rPr lang="en-US" sz="1800" b="0" i="1" dirty="0"/>
              <a:t>Afternoon Webinars</a:t>
            </a:r>
            <a:br>
              <a:rPr lang="en-US" sz="1800" b="0" i="1" dirty="0"/>
            </a:br>
            <a:r>
              <a:rPr lang="en-US" sz="1800" b="0" i="1" dirty="0"/>
              <a:t>3:00 PM-4:30 PM EST</a:t>
            </a:r>
            <a:br>
              <a:rPr lang="en-US" sz="1800" b="0" i="1" dirty="0"/>
            </a:br>
            <a:br>
              <a:rPr lang="en-US" sz="1800" b="0" i="1" dirty="0"/>
            </a:br>
            <a:r>
              <a:rPr lang="en-US" sz="1600" b="0" i="1" dirty="0"/>
              <a:t>Recordings and slide decks will be available on the event page:</a:t>
            </a:r>
            <a:br>
              <a:rPr lang="en-US" sz="1600" b="0" i="1" dirty="0"/>
            </a:br>
            <a:r>
              <a:rPr lang="en-US" sz="1200" b="0" i="1" dirty="0"/>
              <a:t>www.asdwa.org/event/lead-service-line-inventory-symposium/</a:t>
            </a:r>
            <a:br>
              <a:rPr lang="en-US" sz="1800" b="0" i="1" dirty="0"/>
            </a:br>
            <a:endParaRPr lang="en-US" dirty="0"/>
          </a:p>
        </p:txBody>
      </p:sp>
      <p:graphicFrame>
        <p:nvGraphicFramePr>
          <p:cNvPr id="7" name="Diagram 6">
            <a:extLst>
              <a:ext uri="{FF2B5EF4-FFF2-40B4-BE49-F238E27FC236}">
                <a16:creationId xmlns:a16="http://schemas.microsoft.com/office/drawing/2014/main" id="{25E74E76-3FB2-4331-9A3E-D81B839289CF}"/>
              </a:ext>
            </a:extLst>
          </p:cNvPr>
          <p:cNvGraphicFramePr/>
          <p:nvPr>
            <p:extLst>
              <p:ext uri="{D42A27DB-BD31-4B8C-83A1-F6EECF244321}">
                <p14:modId xmlns:p14="http://schemas.microsoft.com/office/powerpoint/2010/main" val="2941570261"/>
              </p:ext>
            </p:extLst>
          </p:nvPr>
        </p:nvGraphicFramePr>
        <p:xfrm>
          <a:off x="2581074" y="57466"/>
          <a:ext cx="6361889" cy="4908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0868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FF1DE0-219B-431C-A041-ED03107A9627}"/>
              </a:ext>
            </a:extLst>
          </p:cNvPr>
          <p:cNvPicPr>
            <a:picLocks noChangeAspect="1"/>
          </p:cNvPicPr>
          <p:nvPr/>
        </p:nvPicPr>
        <p:blipFill>
          <a:blip r:embed="rId2"/>
          <a:stretch>
            <a:fillRect/>
          </a:stretch>
        </p:blipFill>
        <p:spPr>
          <a:xfrm>
            <a:off x="4572000" y="-272231"/>
            <a:ext cx="4572000" cy="5495560"/>
          </a:xfrm>
          <a:prstGeom prst="rect">
            <a:avLst/>
          </a:prstGeom>
          <a:noFill/>
        </p:spPr>
      </p:pic>
      <p:sp>
        <p:nvSpPr>
          <p:cNvPr id="2" name="Title 1">
            <a:extLst>
              <a:ext uri="{FF2B5EF4-FFF2-40B4-BE49-F238E27FC236}">
                <a16:creationId xmlns:a16="http://schemas.microsoft.com/office/drawing/2014/main" id="{564FA302-7D00-48DE-9A50-DF38F481ED13}"/>
              </a:ext>
            </a:extLst>
          </p:cNvPr>
          <p:cNvSpPr>
            <a:spLocks noGrp="1"/>
          </p:cNvSpPr>
          <p:nvPr>
            <p:ph type="title"/>
          </p:nvPr>
        </p:nvSpPr>
        <p:spPr>
          <a:xfrm>
            <a:off x="303215" y="680247"/>
            <a:ext cx="4130277" cy="1317354"/>
          </a:xfrm>
        </p:spPr>
        <p:txBody>
          <a:bodyPr anchor="ctr">
            <a:normAutofit fontScale="90000"/>
          </a:bodyPr>
          <a:lstStyle/>
          <a:p>
            <a:r>
              <a:rPr lang="en-US" dirty="0"/>
              <a:t>Now available for download on our website:</a:t>
            </a:r>
          </a:p>
        </p:txBody>
      </p:sp>
      <p:sp>
        <p:nvSpPr>
          <p:cNvPr id="3" name="Content Placeholder 2">
            <a:extLst>
              <a:ext uri="{FF2B5EF4-FFF2-40B4-BE49-F238E27FC236}">
                <a16:creationId xmlns:a16="http://schemas.microsoft.com/office/drawing/2014/main" id="{3F7D6B1A-855E-43AF-927F-7E02AFBE8724}"/>
              </a:ext>
            </a:extLst>
          </p:cNvPr>
          <p:cNvSpPr>
            <a:spLocks noGrp="1"/>
          </p:cNvSpPr>
          <p:nvPr>
            <p:ph sz="quarter" idx="14"/>
          </p:nvPr>
        </p:nvSpPr>
        <p:spPr>
          <a:xfrm>
            <a:off x="471714" y="2198914"/>
            <a:ext cx="3833588" cy="2200050"/>
          </a:xfrm>
        </p:spPr>
        <p:txBody>
          <a:bodyPr>
            <a:normAutofit/>
          </a:bodyPr>
          <a:lstStyle/>
          <a:p>
            <a:r>
              <a:rPr lang="en-US" dirty="0"/>
              <a:t>ASDWA’s LSL Inventory Framework </a:t>
            </a:r>
          </a:p>
          <a:p>
            <a:r>
              <a:rPr lang="en-US" dirty="0"/>
              <a:t>LSL Inventory Template</a:t>
            </a:r>
          </a:p>
          <a:p>
            <a:endParaRPr lang="en-US" dirty="0"/>
          </a:p>
          <a:p>
            <a:endParaRPr lang="en-US" dirty="0"/>
          </a:p>
          <a:p>
            <a:pPr marL="0" indent="0">
              <a:buNone/>
            </a:pPr>
            <a:r>
              <a:rPr lang="en-US" sz="1600" i="1" dirty="0"/>
              <a:t>www.asdwa.org/lead-and-copper-rule-lcr/</a:t>
            </a:r>
          </a:p>
        </p:txBody>
      </p:sp>
    </p:spTree>
    <p:extLst>
      <p:ext uri="{BB962C8B-B14F-4D97-AF65-F5344CB8AC3E}">
        <p14:creationId xmlns:p14="http://schemas.microsoft.com/office/powerpoint/2010/main" val="68952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76C2-6583-44FA-AC02-1AEB4534690A}"/>
              </a:ext>
            </a:extLst>
          </p:cNvPr>
          <p:cNvSpPr>
            <a:spLocks noGrp="1"/>
          </p:cNvSpPr>
          <p:nvPr>
            <p:ph type="title"/>
          </p:nvPr>
        </p:nvSpPr>
        <p:spPr>
          <a:xfrm>
            <a:off x="71437" y="495301"/>
            <a:ext cx="2436019" cy="4025900"/>
          </a:xfrm>
        </p:spPr>
        <p:txBody>
          <a:bodyPr>
            <a:normAutofit fontScale="90000"/>
          </a:bodyPr>
          <a:lstStyle/>
          <a:p>
            <a:r>
              <a:rPr lang="en-US" dirty="0"/>
              <a:t>SYMPOSIUM OVERVIEW</a:t>
            </a:r>
            <a:br>
              <a:rPr lang="en-US" dirty="0"/>
            </a:br>
            <a:br>
              <a:rPr lang="en-US" sz="1800" dirty="0"/>
            </a:br>
            <a:r>
              <a:rPr lang="en-US" sz="1800" b="0" i="1" dirty="0"/>
              <a:t>Morning Webinars</a:t>
            </a:r>
            <a:br>
              <a:rPr lang="en-US" sz="1800" b="0" i="1" dirty="0"/>
            </a:br>
            <a:r>
              <a:rPr lang="en-US" sz="1800" b="0" i="1" dirty="0"/>
              <a:t>11:00 AM-12:30 PM EST</a:t>
            </a:r>
            <a:br>
              <a:rPr lang="en-US" sz="1800" b="0" i="1" dirty="0"/>
            </a:br>
            <a:br>
              <a:rPr lang="en-US" sz="1800" b="0" i="1" dirty="0"/>
            </a:br>
            <a:r>
              <a:rPr lang="en-US" sz="1800" b="0" i="1" dirty="0"/>
              <a:t>Afternoon Webinars</a:t>
            </a:r>
            <a:br>
              <a:rPr lang="en-US" sz="1800" b="0" i="1" dirty="0"/>
            </a:br>
            <a:r>
              <a:rPr lang="en-US" sz="1800" b="0" i="1" dirty="0"/>
              <a:t>3:00 PM-4:30 PM EST</a:t>
            </a:r>
            <a:br>
              <a:rPr lang="en-US" sz="1800" b="0" i="1" dirty="0"/>
            </a:br>
            <a:br>
              <a:rPr lang="en-US" sz="1800" b="0" i="1" dirty="0"/>
            </a:br>
            <a:r>
              <a:rPr lang="en-US" sz="1600" b="0" i="1" dirty="0"/>
              <a:t>Recordings and slide decks will be available on the event page:</a:t>
            </a:r>
            <a:br>
              <a:rPr lang="en-US" sz="1600" b="0" i="1" dirty="0"/>
            </a:br>
            <a:r>
              <a:rPr lang="en-US" sz="1200" b="0" i="1" dirty="0"/>
              <a:t>www.asdwa.org/event/lead-service-line-inventory-symposium/</a:t>
            </a:r>
            <a:br>
              <a:rPr lang="en-US" sz="1800" b="0" i="1" dirty="0"/>
            </a:br>
            <a:endParaRPr lang="en-US" dirty="0"/>
          </a:p>
        </p:txBody>
      </p:sp>
      <p:graphicFrame>
        <p:nvGraphicFramePr>
          <p:cNvPr id="7" name="Diagram 6">
            <a:extLst>
              <a:ext uri="{FF2B5EF4-FFF2-40B4-BE49-F238E27FC236}">
                <a16:creationId xmlns:a16="http://schemas.microsoft.com/office/drawing/2014/main" id="{25E74E76-3FB2-4331-9A3E-D81B839289CF}"/>
              </a:ext>
            </a:extLst>
          </p:cNvPr>
          <p:cNvGraphicFramePr/>
          <p:nvPr>
            <p:extLst>
              <p:ext uri="{D42A27DB-BD31-4B8C-83A1-F6EECF244321}">
                <p14:modId xmlns:p14="http://schemas.microsoft.com/office/powerpoint/2010/main" val="681089837"/>
              </p:ext>
            </p:extLst>
          </p:nvPr>
        </p:nvGraphicFramePr>
        <p:xfrm>
          <a:off x="2581074" y="57466"/>
          <a:ext cx="6361889" cy="4908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619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80BD7-133D-4175-8203-BA6752F78636}"/>
              </a:ext>
            </a:extLst>
          </p:cNvPr>
          <p:cNvSpPr>
            <a:spLocks noGrp="1"/>
          </p:cNvSpPr>
          <p:nvPr>
            <p:ph type="title"/>
          </p:nvPr>
        </p:nvSpPr>
        <p:spPr>
          <a:xfrm>
            <a:off x="629843" y="170253"/>
            <a:ext cx="7886700" cy="994172"/>
          </a:xfrm>
        </p:spPr>
        <p:txBody>
          <a:bodyPr/>
          <a:lstStyle/>
          <a:p>
            <a:r>
              <a:rPr lang="en-US"/>
              <a:t>WHAT THIS SYMPOSIUM…</a:t>
            </a:r>
          </a:p>
        </p:txBody>
      </p:sp>
      <p:sp>
        <p:nvSpPr>
          <p:cNvPr id="6" name="Text Placeholder 5">
            <a:extLst>
              <a:ext uri="{FF2B5EF4-FFF2-40B4-BE49-F238E27FC236}">
                <a16:creationId xmlns:a16="http://schemas.microsoft.com/office/drawing/2014/main" id="{C6363BC9-7668-494A-AD93-77AA6FD694E8}"/>
              </a:ext>
            </a:extLst>
          </p:cNvPr>
          <p:cNvSpPr>
            <a:spLocks noGrp="1"/>
          </p:cNvSpPr>
          <p:nvPr>
            <p:ph type="body" idx="1"/>
          </p:nvPr>
        </p:nvSpPr>
        <p:spPr>
          <a:xfrm>
            <a:off x="629843" y="1102789"/>
            <a:ext cx="3868340" cy="617935"/>
          </a:xfrm>
        </p:spPr>
        <p:txBody>
          <a:bodyPr/>
          <a:lstStyle/>
          <a:p>
            <a:pPr algn="ctr"/>
            <a:r>
              <a:rPr lang="en-US" sz="2800" u="sng"/>
              <a:t>IS</a:t>
            </a:r>
            <a:endParaRPr lang="en-US" u="sng"/>
          </a:p>
        </p:txBody>
      </p:sp>
      <p:sp>
        <p:nvSpPr>
          <p:cNvPr id="4" name="Content Placeholder 3">
            <a:extLst>
              <a:ext uri="{FF2B5EF4-FFF2-40B4-BE49-F238E27FC236}">
                <a16:creationId xmlns:a16="http://schemas.microsoft.com/office/drawing/2014/main" id="{4B2E9A58-C100-471A-B1BB-D834914C5FED}"/>
              </a:ext>
            </a:extLst>
          </p:cNvPr>
          <p:cNvSpPr>
            <a:spLocks noGrp="1"/>
          </p:cNvSpPr>
          <p:nvPr>
            <p:ph sz="half" idx="2"/>
          </p:nvPr>
        </p:nvSpPr>
        <p:spPr>
          <a:xfrm>
            <a:off x="629843" y="1774749"/>
            <a:ext cx="3868340" cy="3094909"/>
          </a:xfrm>
        </p:spPr>
        <p:txBody>
          <a:bodyPr vert="horz" lIns="91440" tIns="45720" rIns="91440" bIns="45720" rtlCol="0" anchor="t">
            <a:normAutofit fontScale="92500" lnSpcReduction="10000"/>
          </a:bodyPr>
          <a:lstStyle/>
          <a:p>
            <a:r>
              <a:rPr lang="en-US"/>
              <a:t>A starting point for the drinking water community </a:t>
            </a:r>
            <a:r>
              <a:rPr lang="en-US">
                <a:solidFill>
                  <a:srgbClr val="262626"/>
                </a:solidFill>
              </a:rPr>
              <a:t>to begin developing inventories</a:t>
            </a:r>
            <a:endParaRPr lang="en-US">
              <a:cs typeface="Calibri"/>
            </a:endParaRPr>
          </a:p>
          <a:p>
            <a:r>
              <a:rPr lang="en-US"/>
              <a:t>An introduction to adaptive management</a:t>
            </a:r>
          </a:p>
          <a:p>
            <a:r>
              <a:rPr lang="en-US"/>
              <a:t>Shared experiences from states and water systems</a:t>
            </a:r>
          </a:p>
          <a:p>
            <a:r>
              <a:rPr lang="en-US"/>
              <a:t>Discover opportunities to further the discussion on inventories</a:t>
            </a:r>
          </a:p>
        </p:txBody>
      </p:sp>
      <p:sp>
        <p:nvSpPr>
          <p:cNvPr id="7" name="Text Placeholder 6">
            <a:extLst>
              <a:ext uri="{FF2B5EF4-FFF2-40B4-BE49-F238E27FC236}">
                <a16:creationId xmlns:a16="http://schemas.microsoft.com/office/drawing/2014/main" id="{470A24D8-7C1E-4D06-B8BD-6AF66E3627C4}"/>
              </a:ext>
            </a:extLst>
          </p:cNvPr>
          <p:cNvSpPr>
            <a:spLocks noGrp="1"/>
          </p:cNvSpPr>
          <p:nvPr>
            <p:ph type="body" sz="quarter" idx="3"/>
          </p:nvPr>
        </p:nvSpPr>
        <p:spPr>
          <a:xfrm>
            <a:off x="4629153" y="1102789"/>
            <a:ext cx="3887391" cy="617935"/>
          </a:xfrm>
        </p:spPr>
        <p:txBody>
          <a:bodyPr>
            <a:normAutofit/>
          </a:bodyPr>
          <a:lstStyle/>
          <a:p>
            <a:pPr algn="ctr"/>
            <a:r>
              <a:rPr lang="en-US" sz="2800" u="sng"/>
              <a:t>IS NOT</a:t>
            </a:r>
          </a:p>
        </p:txBody>
      </p:sp>
      <p:sp>
        <p:nvSpPr>
          <p:cNvPr id="5" name="Content Placeholder 4">
            <a:extLst>
              <a:ext uri="{FF2B5EF4-FFF2-40B4-BE49-F238E27FC236}">
                <a16:creationId xmlns:a16="http://schemas.microsoft.com/office/drawing/2014/main" id="{934262C5-8E79-4544-9A8A-B03CBA11F6CF}"/>
              </a:ext>
            </a:extLst>
          </p:cNvPr>
          <p:cNvSpPr>
            <a:spLocks noGrp="1"/>
          </p:cNvSpPr>
          <p:nvPr>
            <p:ph sz="quarter" idx="4"/>
          </p:nvPr>
        </p:nvSpPr>
        <p:spPr>
          <a:xfrm>
            <a:off x="4629153" y="1774749"/>
            <a:ext cx="3887391" cy="3315263"/>
          </a:xfrm>
        </p:spPr>
        <p:txBody>
          <a:bodyPr vert="horz" lIns="91440" tIns="45720" rIns="91440" bIns="45720" rtlCol="0" anchor="t">
            <a:normAutofit fontScale="92500" lnSpcReduction="10000"/>
          </a:bodyPr>
          <a:lstStyle/>
          <a:p>
            <a:r>
              <a:rPr lang="en-US"/>
              <a:t>About EPA’s inventory guidance</a:t>
            </a:r>
          </a:p>
          <a:p>
            <a:r>
              <a:rPr lang="en-US"/>
              <a:t>The final word on inventories or specific inventory requirements</a:t>
            </a:r>
            <a:endParaRPr lang="en-US">
              <a:cs typeface="Calibri"/>
            </a:endParaRPr>
          </a:p>
          <a:p>
            <a:pPr lvl="1"/>
            <a:r>
              <a:rPr lang="en-US">
                <a:cs typeface="Calibri"/>
              </a:rPr>
              <a:t>Questions will remain for how states should/will implement rule</a:t>
            </a:r>
          </a:p>
          <a:p>
            <a:r>
              <a:rPr lang="en-US"/>
              <a:t>A forum for answering every possible question about inventories</a:t>
            </a:r>
          </a:p>
          <a:p>
            <a:pPr lvl="1"/>
            <a:r>
              <a:rPr lang="en-US"/>
              <a:t>Not planning to develop a set of FAQS</a:t>
            </a:r>
          </a:p>
          <a:p>
            <a:pPr lvl="1"/>
            <a:r>
              <a:rPr lang="en-US"/>
              <a:t>Not planning to answer state-specific questions</a:t>
            </a:r>
          </a:p>
          <a:p>
            <a:r>
              <a:rPr lang="en-US"/>
              <a:t>A forum to debate LCRR or LCRI</a:t>
            </a:r>
          </a:p>
        </p:txBody>
      </p:sp>
    </p:spTree>
    <p:extLst>
      <p:ext uri="{BB962C8B-B14F-4D97-AF65-F5344CB8AC3E}">
        <p14:creationId xmlns:p14="http://schemas.microsoft.com/office/powerpoint/2010/main" val="17448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AB6559-AB4F-4CD1-9D28-8AC3A4F9919C}"/>
              </a:ext>
            </a:extLst>
          </p:cNvPr>
          <p:cNvSpPr>
            <a:spLocks noGrp="1"/>
          </p:cNvSpPr>
          <p:nvPr>
            <p:ph type="title"/>
          </p:nvPr>
        </p:nvSpPr>
        <p:spPr/>
        <p:txBody>
          <a:bodyPr/>
          <a:lstStyle/>
          <a:p>
            <a:r>
              <a:rPr lang="en-US" dirty="0"/>
              <a:t>Session 4 Speakers</a:t>
            </a:r>
          </a:p>
        </p:txBody>
      </p:sp>
      <p:sp>
        <p:nvSpPr>
          <p:cNvPr id="8" name="Content Placeholder 7">
            <a:extLst>
              <a:ext uri="{FF2B5EF4-FFF2-40B4-BE49-F238E27FC236}">
                <a16:creationId xmlns:a16="http://schemas.microsoft.com/office/drawing/2014/main" id="{33071326-B12F-4A28-A5A6-66C6E669C9B5}"/>
              </a:ext>
            </a:extLst>
          </p:cNvPr>
          <p:cNvSpPr>
            <a:spLocks noGrp="1"/>
          </p:cNvSpPr>
          <p:nvPr>
            <p:ph idx="1"/>
          </p:nvPr>
        </p:nvSpPr>
        <p:spPr>
          <a:xfrm>
            <a:off x="628651" y="1386114"/>
            <a:ext cx="8014606" cy="2905523"/>
          </a:xfrm>
        </p:spPr>
        <p:txBody>
          <a:bodyPr/>
          <a:lstStyle/>
          <a:p>
            <a:pPr algn="l">
              <a:buFont typeface="Arial" panose="020B0604020202020204" pitchFamily="34" charset="0"/>
              <a:buChar char="•"/>
            </a:pPr>
            <a:r>
              <a:rPr lang="en-US" b="0" i="0" dirty="0">
                <a:solidFill>
                  <a:srgbClr val="141827"/>
                </a:solidFill>
                <a:effectLst/>
                <a:latin typeface="Helvetica Neue"/>
              </a:rPr>
              <a:t>Jeff Oxenford, Rural Community Assistance Partnership</a:t>
            </a:r>
          </a:p>
          <a:p>
            <a:pPr algn="l">
              <a:buFont typeface="Arial" panose="020B0604020202020204" pitchFamily="34" charset="0"/>
              <a:buChar char="•"/>
            </a:pPr>
            <a:r>
              <a:rPr lang="en-US" dirty="0">
                <a:solidFill>
                  <a:srgbClr val="141827"/>
                </a:solidFill>
                <a:latin typeface="Helvetica Neue"/>
              </a:rPr>
              <a:t>Ted Stiger, </a:t>
            </a:r>
            <a:r>
              <a:rPr lang="en-US" b="0" i="0" dirty="0">
                <a:solidFill>
                  <a:srgbClr val="141827"/>
                </a:solidFill>
                <a:effectLst/>
                <a:latin typeface="Helvetica Neue"/>
              </a:rPr>
              <a:t>Rural Community Assistance Partnership</a:t>
            </a:r>
          </a:p>
          <a:p>
            <a:pPr algn="l">
              <a:buFont typeface="Arial" panose="020B0604020202020204" pitchFamily="34" charset="0"/>
              <a:buChar char="•"/>
            </a:pPr>
            <a:r>
              <a:rPr lang="en-US" b="0" i="0" dirty="0">
                <a:solidFill>
                  <a:srgbClr val="141827"/>
                </a:solidFill>
                <a:effectLst/>
                <a:latin typeface="Helvetica Neue"/>
              </a:rPr>
              <a:t>Matt Holmes, National Rural Water Association</a:t>
            </a:r>
          </a:p>
          <a:p>
            <a:pPr algn="l">
              <a:buFont typeface="Arial" panose="020B0604020202020204" pitchFamily="34" charset="0"/>
              <a:buChar char="•"/>
            </a:pPr>
            <a:r>
              <a:rPr lang="en-US" dirty="0">
                <a:solidFill>
                  <a:srgbClr val="141827"/>
                </a:solidFill>
                <a:latin typeface="Helvetica Neue"/>
              </a:rPr>
              <a:t>Tim Neumann, Michigan Rural Water Association</a:t>
            </a:r>
          </a:p>
          <a:p>
            <a:pPr algn="l">
              <a:buFont typeface="Arial" panose="020B0604020202020204" pitchFamily="34" charset="0"/>
              <a:buChar char="•"/>
            </a:pPr>
            <a:r>
              <a:rPr lang="en-US" b="0" i="0" dirty="0">
                <a:solidFill>
                  <a:srgbClr val="141827"/>
                </a:solidFill>
                <a:effectLst/>
                <a:latin typeface="Helvetica Neue"/>
              </a:rPr>
              <a:t>Mark </a:t>
            </a:r>
            <a:r>
              <a:rPr lang="en-US" b="0" i="0" dirty="0" err="1">
                <a:solidFill>
                  <a:srgbClr val="141827"/>
                </a:solidFill>
                <a:effectLst/>
                <a:latin typeface="Helvetica Neue"/>
              </a:rPr>
              <a:t>Stasyszen</a:t>
            </a:r>
            <a:r>
              <a:rPr lang="en-US" b="0" i="0" dirty="0">
                <a:solidFill>
                  <a:srgbClr val="141827"/>
                </a:solidFill>
                <a:effectLst/>
                <a:latin typeface="Helvetica Neue"/>
              </a:rPr>
              <a:t>, Oklahoma Department of Environmental Quality</a:t>
            </a:r>
          </a:p>
          <a:p>
            <a:pPr algn="l">
              <a:buFont typeface="Arial" panose="020B0604020202020204" pitchFamily="34" charset="0"/>
              <a:buChar char="•"/>
            </a:pPr>
            <a:r>
              <a:rPr lang="en-US" b="0" i="0" dirty="0">
                <a:solidFill>
                  <a:srgbClr val="141827"/>
                </a:solidFill>
                <a:effectLst/>
                <a:latin typeface="Helvetica Neue"/>
              </a:rPr>
              <a:t>Cathy Tucker-Vogel, Kansas Department of Health and Environment</a:t>
            </a:r>
          </a:p>
          <a:p>
            <a:endParaRPr lang="en-US" dirty="0"/>
          </a:p>
        </p:txBody>
      </p:sp>
    </p:spTree>
    <p:extLst>
      <p:ext uri="{BB962C8B-B14F-4D97-AF65-F5344CB8AC3E}">
        <p14:creationId xmlns:p14="http://schemas.microsoft.com/office/powerpoint/2010/main" val="3492631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356484-F0BC-4B20-86F5-6BAEEA39181B}"/>
              </a:ext>
            </a:extLst>
          </p:cNvPr>
          <p:cNvSpPr>
            <a:spLocks noGrp="1"/>
          </p:cNvSpPr>
          <p:nvPr>
            <p:ph type="body" sz="quarter" idx="10"/>
          </p:nvPr>
        </p:nvSpPr>
        <p:spPr>
          <a:xfrm>
            <a:off x="2470974" y="472678"/>
            <a:ext cx="6026517" cy="2562529"/>
          </a:xfrm>
        </p:spPr>
        <p:txBody>
          <a:bodyPr>
            <a:normAutofit fontScale="92500" lnSpcReduction="10000"/>
          </a:bodyPr>
          <a:lstStyle/>
          <a:p>
            <a:r>
              <a:rPr lang="en-US" sz="5850" dirty="0"/>
              <a:t>Guiding rural communities to get the lead out</a:t>
            </a:r>
            <a:br>
              <a:rPr lang="en-US" dirty="0"/>
            </a:br>
            <a:endParaRPr lang="en-US" dirty="0"/>
          </a:p>
        </p:txBody>
      </p:sp>
      <p:sp>
        <p:nvSpPr>
          <p:cNvPr id="3" name="Text Placeholder 2">
            <a:extLst>
              <a:ext uri="{FF2B5EF4-FFF2-40B4-BE49-F238E27FC236}">
                <a16:creationId xmlns:a16="http://schemas.microsoft.com/office/drawing/2014/main" id="{DDA922BB-B184-42F3-A84A-3284F857557E}"/>
              </a:ext>
            </a:extLst>
          </p:cNvPr>
          <p:cNvSpPr>
            <a:spLocks noGrp="1"/>
          </p:cNvSpPr>
          <p:nvPr>
            <p:ph type="body" sz="quarter" idx="11"/>
          </p:nvPr>
        </p:nvSpPr>
        <p:spPr/>
        <p:txBody>
          <a:bodyPr>
            <a:normAutofit/>
          </a:bodyPr>
          <a:lstStyle/>
          <a:p>
            <a:pPr algn="ctr"/>
            <a:r>
              <a:rPr lang="en-US" dirty="0"/>
              <a:t>Jeff Oxenford</a:t>
            </a:r>
          </a:p>
          <a:p>
            <a:pPr algn="ctr"/>
            <a:r>
              <a:rPr lang="en-US" dirty="0"/>
              <a:t>Director of Training and Technical Services</a:t>
            </a:r>
          </a:p>
          <a:p>
            <a:pPr algn="ctr"/>
            <a:r>
              <a:rPr lang="en-US" dirty="0"/>
              <a:t>joxenford@rcap.org</a:t>
            </a:r>
          </a:p>
        </p:txBody>
      </p:sp>
    </p:spTree>
    <p:custDataLst>
      <p:tags r:id="rId1"/>
    </p:custDataLst>
    <p:extLst>
      <p:ext uri="{BB962C8B-B14F-4D97-AF65-F5344CB8AC3E}">
        <p14:creationId xmlns:p14="http://schemas.microsoft.com/office/powerpoint/2010/main" val="235200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8450521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713BC7-3831-4E08-84C1-4667834AE07F}" vid="{165F6AB9-D3AA-45D4-9EAC-C79EA0A9BBEB}"/>
    </a:ext>
  </a:extLst>
</a:theme>
</file>

<file path=ppt/theme/theme2.xml><?xml version="1.0" encoding="utf-8"?>
<a:theme xmlns:a="http://schemas.openxmlformats.org/drawingml/2006/main" name="Content slides">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ndard_no_bor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idescreen_border_slide_number" id="{B2476BBA-3EAF-44FA-98F8-7DCB4A7ACD9D}" vid="{3C005B36-860A-4459-8C43-18F68F88177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0ACF44DD843F4B942F5D8982D0CBC9" ma:contentTypeVersion="13" ma:contentTypeDescription="Create a new document." ma:contentTypeScope="" ma:versionID="04042e6046f92389dca163f97251bfe3">
  <xsd:schema xmlns:xsd="http://www.w3.org/2001/XMLSchema" xmlns:xs="http://www.w3.org/2001/XMLSchema" xmlns:p="http://schemas.microsoft.com/office/2006/metadata/properties" xmlns:ns2="43aa5029-632d-4f3d-8c32-7cc88cd5415b" xmlns:ns3="f50b8e66-415b-4c37-945f-b7186ade6346" targetNamespace="http://schemas.microsoft.com/office/2006/metadata/properties" ma:root="true" ma:fieldsID="508b7620ab6b89c09e8f79153012d834" ns2:_="" ns3:_="">
    <xsd:import namespace="43aa5029-632d-4f3d-8c32-7cc88cd5415b"/>
    <xsd:import namespace="f50b8e66-415b-4c37-945f-b7186ade63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a5029-632d-4f3d-8c32-7cc88cd54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0b8e66-415b-4c37-945f-b7186ade634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50b8e66-415b-4c37-945f-b7186ade6346">
      <UserInfo>
        <DisplayName>Anthony DeRosa</DisplayName>
        <AccountId>12</AccountId>
        <AccountType/>
      </UserInfo>
      <UserInfo>
        <DisplayName>Stephanie Schlea</DisplayName>
        <AccountId>2566</AccountId>
        <AccountType/>
      </UserInfo>
      <UserInfo>
        <DisplayName>Ashley Voskuhl</DisplayName>
        <AccountId>2876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733952-C9A1-4272-9644-068923846162}">
  <ds:schemaRefs>
    <ds:schemaRef ds:uri="43aa5029-632d-4f3d-8c32-7cc88cd5415b"/>
    <ds:schemaRef ds:uri="f50b8e66-415b-4c37-945f-b7186ade63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000BA3-36C0-4546-AD24-3310C3B08215}">
  <ds:schemaRefs>
    <ds:schemaRef ds:uri="43aa5029-632d-4f3d-8c32-7cc88cd5415b"/>
    <ds:schemaRef ds:uri="f50b8e66-415b-4c37-945f-b7186ade63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7563B4-C503-4FD5-A1DF-CDB49AAA65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488</TotalTime>
  <Words>1369</Words>
  <Application>Microsoft Office PowerPoint</Application>
  <PresentationFormat>On-screen Show (16:9)</PresentationFormat>
  <Paragraphs>237</Paragraphs>
  <Slides>31</Slides>
  <Notes>6</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Office Theme</vt:lpstr>
      <vt:lpstr>Content slides</vt:lpstr>
      <vt:lpstr>Standard_no_border</vt:lpstr>
      <vt:lpstr>1_Office Theme</vt:lpstr>
      <vt:lpstr>2_Office Theme</vt:lpstr>
      <vt:lpstr>Welcome to the Association of State Drinking Water Administrator’s  Lead Service Line Inventory Symposium </vt:lpstr>
      <vt:lpstr>Lead Service Line Inventory Symposium Session 4 – Small Systems, Big Challenges: Implementing LSL Inventories and Replacements at Small Systems</vt:lpstr>
      <vt:lpstr>Housekeeping Items</vt:lpstr>
      <vt:lpstr>Now available for download on our website:</vt:lpstr>
      <vt:lpstr>SYMPOSIUM OVERVIEW  Morning Webinars 11:00 AM-12:30 PM EST  Afternoon Webinars 3:00 PM-4:30 PM EST  Recordings and slide decks will be available on the event page: www.asdwa.org/event/lead-service-line-inventory-symposium/ </vt:lpstr>
      <vt:lpstr>WHAT THIS SYMPOSIUM…</vt:lpstr>
      <vt:lpstr>Session 4 Speakers</vt:lpstr>
      <vt:lpstr>PowerPoint Presentation</vt:lpstr>
      <vt:lpstr>PowerPoint Presentation</vt:lpstr>
      <vt:lpstr>Who we serve (FY 2020)</vt:lpstr>
      <vt:lpstr>PowerPoint Presentation</vt:lpstr>
      <vt:lpstr>PowerPoint Presentation</vt:lpstr>
      <vt:lpstr>Getting Ready</vt:lpstr>
      <vt:lpstr>Inventory</vt:lpstr>
      <vt:lpstr>Replacement Planning</vt:lpstr>
      <vt:lpstr>Replacement</vt:lpstr>
      <vt:lpstr>Follow-up</vt:lpstr>
      <vt:lpstr>Post-lead- What are we leaving communities with? What are the opportunities?</vt:lpstr>
      <vt:lpstr>Summary</vt:lpstr>
      <vt:lpstr>PowerPoint Presentation</vt:lpstr>
      <vt:lpstr>PowerPoint Presentation</vt:lpstr>
      <vt:lpstr>PowerPoint Presentation</vt:lpstr>
      <vt:lpstr>Lead Service Line Inventories</vt:lpstr>
      <vt:lpstr>Lead Service Line Inventories</vt:lpstr>
      <vt:lpstr>Lead Service Line Inventories</vt:lpstr>
      <vt:lpstr>Lead Service Line Inventories</vt:lpstr>
      <vt:lpstr>Lead Service Line Inventories</vt:lpstr>
      <vt:lpstr>Lead Service Line Inventories</vt:lpstr>
      <vt:lpstr>PowerPoint Presentation</vt:lpstr>
      <vt:lpstr>QUESTIONS?</vt:lpstr>
      <vt:lpstr>Join us for our next session!  Morning Webinars 11:00 AM-12:30 PM EST  Afternoon Webinars 3:00 PM-4:30 PM EST  Recordings and slide decks will be available on the event page: www.asdwa.org/event/lead-service-line-inventory-symposium/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Alan Roberson</dc:creator>
  <cp:lastModifiedBy>Ashley Voskuhl</cp:lastModifiedBy>
  <cp:revision>4</cp:revision>
  <dcterms:created xsi:type="dcterms:W3CDTF">2021-10-08T12:03:04Z</dcterms:created>
  <dcterms:modified xsi:type="dcterms:W3CDTF">2022-02-09T14:43:41Z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0x010100840ACF44DD843F4B942F5D8982D0CBC9</vt:lpwstr>
  </property>
</Properties>
</file>